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  <p:sldMasterId id="2147483678" r:id="rId5"/>
  </p:sldMasterIdLst>
  <p:notesMasterIdLst>
    <p:notesMasterId r:id="rId39"/>
  </p:notesMasterIdLst>
  <p:handoutMasterIdLst>
    <p:handoutMasterId r:id="rId40"/>
  </p:handoutMasterIdLst>
  <p:sldIdLst>
    <p:sldId id="270" r:id="rId6"/>
    <p:sldId id="260" r:id="rId7"/>
    <p:sldId id="282" r:id="rId8"/>
    <p:sldId id="283" r:id="rId9"/>
    <p:sldId id="287" r:id="rId10"/>
    <p:sldId id="288" r:id="rId11"/>
    <p:sldId id="289" r:id="rId12"/>
    <p:sldId id="290" r:id="rId13"/>
    <p:sldId id="292" r:id="rId14"/>
    <p:sldId id="293" r:id="rId15"/>
    <p:sldId id="295" r:id="rId16"/>
    <p:sldId id="296" r:id="rId17"/>
    <p:sldId id="297" r:id="rId18"/>
    <p:sldId id="299" r:id="rId19"/>
    <p:sldId id="298" r:id="rId20"/>
    <p:sldId id="349" r:id="rId21"/>
    <p:sldId id="350" r:id="rId22"/>
    <p:sldId id="351" r:id="rId23"/>
    <p:sldId id="337" r:id="rId24"/>
    <p:sldId id="338" r:id="rId25"/>
    <p:sldId id="339" r:id="rId26"/>
    <p:sldId id="340" r:id="rId27"/>
    <p:sldId id="343" r:id="rId28"/>
    <p:sldId id="344" r:id="rId29"/>
    <p:sldId id="345" r:id="rId30"/>
    <p:sldId id="347" r:id="rId31"/>
    <p:sldId id="348" r:id="rId32"/>
    <p:sldId id="353" r:id="rId33"/>
    <p:sldId id="354" r:id="rId34"/>
    <p:sldId id="352" r:id="rId35"/>
    <p:sldId id="355" r:id="rId36"/>
    <p:sldId id="356" r:id="rId37"/>
    <p:sldId id="357" r:id="rId3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libri Light" panose="020F0302020204030204" pitchFamily="34" charset="0"/>
      <p:regular r:id="rId45"/>
      <p:italic r:id="rId46"/>
    </p:embeddedFont>
    <p:embeddedFont>
      <p:font typeface="Montserrat ExtraBold" panose="00000900000000000000" pitchFamily="2" charset="0"/>
      <p:bold r:id="rId47"/>
      <p:boldItalic r:id="rId48"/>
    </p:embeddedFont>
    <p:embeddedFont>
      <p:font typeface="Montserrat SemiBold" panose="00000700000000000000" pitchFamily="2" charset="0"/>
      <p:bold r:id="rId49"/>
      <p:boldItalic r:id="rId5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39">
          <p15:clr>
            <a:srgbClr val="A4A3A4"/>
          </p15:clr>
        </p15:guide>
        <p15:guide id="2" pos="2888">
          <p15:clr>
            <a:srgbClr val="A4A3A4"/>
          </p15:clr>
        </p15:guide>
        <p15:guide id="3" orient="horz" pos="1614">
          <p15:clr>
            <a:srgbClr val="A4A3A4"/>
          </p15:clr>
        </p15:guide>
        <p15:guide id="4" pos="49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A54D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057BC5-559B-437D-B7AC-25C8D44FC1BD}" v="14" dt="2022-11-20T18:31:51.6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Stijl, gemiddeld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598" autoAdjust="0"/>
  </p:normalViewPr>
  <p:slideViewPr>
    <p:cSldViewPr snapToGrid="0" snapToObjects="1" showGuides="1">
      <p:cViewPr varScale="1">
        <p:scale>
          <a:sx n="103" d="100"/>
          <a:sy n="103" d="100"/>
        </p:scale>
        <p:origin x="883" y="77"/>
      </p:cViewPr>
      <p:guideLst>
        <p:guide orient="horz" pos="1639"/>
        <p:guide pos="2888"/>
        <p:guide orient="horz" pos="1614"/>
        <p:guide pos="4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font" Target="fonts/font4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microsoft.com/office/2015/10/relationships/revisionInfo" Target="revisionInfo.xml"/><Relationship Id="rId8" Type="http://schemas.openxmlformats.org/officeDocument/2006/relationships/slide" Target="slides/slide3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6.fntdata"/><Relationship Id="rId20" Type="http://schemas.openxmlformats.org/officeDocument/2006/relationships/slide" Target="slides/slide15.xml"/><Relationship Id="rId41" Type="http://schemas.openxmlformats.org/officeDocument/2006/relationships/font" Target="fonts/font1.fntdata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alie Declercq" userId="dcbd5312-c975-4b18-b051-fc96884b9fc8" providerId="ADAL" clId="{29057BC5-559B-437D-B7AC-25C8D44FC1BD}"/>
    <pc:docChg chg="undo redo custSel addSld delSld modSld sldOrd">
      <pc:chgData name="Nathalie Declercq" userId="dcbd5312-c975-4b18-b051-fc96884b9fc8" providerId="ADAL" clId="{29057BC5-559B-437D-B7AC-25C8D44FC1BD}" dt="2022-11-21T13:29:49.271" v="4251" actId="14100"/>
      <pc:docMkLst>
        <pc:docMk/>
      </pc:docMkLst>
      <pc:sldChg chg="modSp mod">
        <pc:chgData name="Nathalie Declercq" userId="dcbd5312-c975-4b18-b051-fc96884b9fc8" providerId="ADAL" clId="{29057BC5-559B-437D-B7AC-25C8D44FC1BD}" dt="2022-11-21T12:59:59.412" v="4089" actId="20577"/>
        <pc:sldMkLst>
          <pc:docMk/>
          <pc:sldMk cId="2125473145" sldId="260"/>
        </pc:sldMkLst>
        <pc:spChg chg="mod">
          <ac:chgData name="Nathalie Declercq" userId="dcbd5312-c975-4b18-b051-fc96884b9fc8" providerId="ADAL" clId="{29057BC5-559B-437D-B7AC-25C8D44FC1BD}" dt="2022-11-21T12:59:59.412" v="4089" actId="20577"/>
          <ac:spMkLst>
            <pc:docMk/>
            <pc:sldMk cId="2125473145" sldId="260"/>
            <ac:spMk id="10" creationId="{00000000-0000-0000-0000-000000000000}"/>
          </ac:spMkLst>
        </pc:spChg>
      </pc:sldChg>
      <pc:sldChg chg="modSp mod">
        <pc:chgData name="Nathalie Declercq" userId="dcbd5312-c975-4b18-b051-fc96884b9fc8" providerId="ADAL" clId="{29057BC5-559B-437D-B7AC-25C8D44FC1BD}" dt="2022-11-08T20:10:17.480" v="0"/>
        <pc:sldMkLst>
          <pc:docMk/>
          <pc:sldMk cId="1136514241" sldId="270"/>
        </pc:sldMkLst>
        <pc:spChg chg="mod">
          <ac:chgData name="Nathalie Declercq" userId="dcbd5312-c975-4b18-b051-fc96884b9fc8" providerId="ADAL" clId="{29057BC5-559B-437D-B7AC-25C8D44FC1BD}" dt="2022-11-08T20:10:17.480" v="0"/>
          <ac:spMkLst>
            <pc:docMk/>
            <pc:sldMk cId="1136514241" sldId="270"/>
            <ac:spMk id="33" creationId="{00000000-0000-0000-0000-000000000000}"/>
          </ac:spMkLst>
        </pc:spChg>
      </pc:sldChg>
      <pc:sldChg chg="addSp delSp modSp add del mod">
        <pc:chgData name="Nathalie Declercq" userId="dcbd5312-c975-4b18-b051-fc96884b9fc8" providerId="ADAL" clId="{29057BC5-559B-437D-B7AC-25C8D44FC1BD}" dt="2022-11-20T18:46:06.077" v="3958" actId="113"/>
        <pc:sldMkLst>
          <pc:docMk/>
          <pc:sldMk cId="148946960" sldId="282"/>
        </pc:sldMkLst>
        <pc:spChg chg="mod">
          <ac:chgData name="Nathalie Declercq" userId="dcbd5312-c975-4b18-b051-fc96884b9fc8" providerId="ADAL" clId="{29057BC5-559B-437D-B7AC-25C8D44FC1BD}" dt="2022-11-08T20:19:54.020" v="492" actId="20577"/>
          <ac:spMkLst>
            <pc:docMk/>
            <pc:sldMk cId="148946960" sldId="282"/>
            <ac:spMk id="8" creationId="{00000000-0000-0000-0000-000000000000}"/>
          </ac:spMkLst>
        </pc:spChg>
        <pc:spChg chg="mod">
          <ac:chgData name="Nathalie Declercq" userId="dcbd5312-c975-4b18-b051-fc96884b9fc8" providerId="ADAL" clId="{29057BC5-559B-437D-B7AC-25C8D44FC1BD}" dt="2022-11-08T20:25:07.665" v="561" actId="20577"/>
          <ac:spMkLst>
            <pc:docMk/>
            <pc:sldMk cId="148946960" sldId="282"/>
            <ac:spMk id="9" creationId="{00000000-0000-0000-0000-000000000000}"/>
          </ac:spMkLst>
        </pc:spChg>
        <pc:spChg chg="mod">
          <ac:chgData name="Nathalie Declercq" userId="dcbd5312-c975-4b18-b051-fc96884b9fc8" providerId="ADAL" clId="{29057BC5-559B-437D-B7AC-25C8D44FC1BD}" dt="2022-11-20T18:46:06.077" v="3958" actId="113"/>
          <ac:spMkLst>
            <pc:docMk/>
            <pc:sldMk cId="148946960" sldId="282"/>
            <ac:spMk id="11" creationId="{00000000-0000-0000-0000-000000000000}"/>
          </ac:spMkLst>
        </pc:spChg>
        <pc:picChg chg="del">
          <ac:chgData name="Nathalie Declercq" userId="dcbd5312-c975-4b18-b051-fc96884b9fc8" providerId="ADAL" clId="{29057BC5-559B-437D-B7AC-25C8D44FC1BD}" dt="2022-11-08T20:20:56.066" v="523" actId="478"/>
          <ac:picMkLst>
            <pc:docMk/>
            <pc:sldMk cId="148946960" sldId="282"/>
            <ac:picMk id="2" creationId="{C7780181-0B9B-74F8-61A4-D719C2176F4E}"/>
          </ac:picMkLst>
        </pc:picChg>
        <pc:picChg chg="del">
          <ac:chgData name="Nathalie Declercq" userId="dcbd5312-c975-4b18-b051-fc96884b9fc8" providerId="ADAL" clId="{29057BC5-559B-437D-B7AC-25C8D44FC1BD}" dt="2022-11-08T20:20:53.613" v="522" actId="478"/>
          <ac:picMkLst>
            <pc:docMk/>
            <pc:sldMk cId="148946960" sldId="282"/>
            <ac:picMk id="3" creationId="{C597A411-9537-68CE-248F-BC2BE2C15D61}"/>
          </ac:picMkLst>
        </pc:picChg>
        <pc:picChg chg="del">
          <ac:chgData name="Nathalie Declercq" userId="dcbd5312-c975-4b18-b051-fc96884b9fc8" providerId="ADAL" clId="{29057BC5-559B-437D-B7AC-25C8D44FC1BD}" dt="2022-11-08T20:20:51.108" v="521" actId="478"/>
          <ac:picMkLst>
            <pc:docMk/>
            <pc:sldMk cId="148946960" sldId="282"/>
            <ac:picMk id="5" creationId="{D9CCFE90-6EA6-CC15-523A-28E8446E0451}"/>
          </ac:picMkLst>
        </pc:picChg>
        <pc:picChg chg="add mod">
          <ac:chgData name="Nathalie Declercq" userId="dcbd5312-c975-4b18-b051-fc96884b9fc8" providerId="ADAL" clId="{29057BC5-559B-437D-B7AC-25C8D44FC1BD}" dt="2022-11-08T20:23:07.643" v="550" actId="14100"/>
          <ac:picMkLst>
            <pc:docMk/>
            <pc:sldMk cId="148946960" sldId="282"/>
            <ac:picMk id="6" creationId="{17C184CD-D8D3-28FB-B8D1-28FF78644ED5}"/>
          </ac:picMkLst>
        </pc:picChg>
        <pc:picChg chg="del">
          <ac:chgData name="Nathalie Declercq" userId="dcbd5312-c975-4b18-b051-fc96884b9fc8" providerId="ADAL" clId="{29057BC5-559B-437D-B7AC-25C8D44FC1BD}" dt="2022-11-08T20:20:58.325" v="524" actId="478"/>
          <ac:picMkLst>
            <pc:docMk/>
            <pc:sldMk cId="148946960" sldId="282"/>
            <ac:picMk id="7" creationId="{043E1795-4EBE-73C9-B43D-D0A84CBB17C7}"/>
          </ac:picMkLst>
        </pc:picChg>
        <pc:picChg chg="add mod">
          <ac:chgData name="Nathalie Declercq" userId="dcbd5312-c975-4b18-b051-fc96884b9fc8" providerId="ADAL" clId="{29057BC5-559B-437D-B7AC-25C8D44FC1BD}" dt="2022-11-08T20:24:04.566" v="556" actId="14100"/>
          <ac:picMkLst>
            <pc:docMk/>
            <pc:sldMk cId="148946960" sldId="282"/>
            <ac:picMk id="12" creationId="{2BD71E2C-D87C-2C6A-4174-4B6F2EA8F296}"/>
          </ac:picMkLst>
        </pc:picChg>
        <pc:picChg chg="add del">
          <ac:chgData name="Nathalie Declercq" userId="dcbd5312-c975-4b18-b051-fc96884b9fc8" providerId="ADAL" clId="{29057BC5-559B-437D-B7AC-25C8D44FC1BD}" dt="2022-11-08T20:24:46.841" v="558" actId="478"/>
          <ac:picMkLst>
            <pc:docMk/>
            <pc:sldMk cId="148946960" sldId="282"/>
            <ac:picMk id="14" creationId="{CA27F77C-FA8F-15F3-5880-EF11440E7997}"/>
          </ac:picMkLst>
        </pc:picChg>
      </pc:sldChg>
      <pc:sldChg chg="addSp delSp modSp add mod">
        <pc:chgData name="Nathalie Declercq" userId="dcbd5312-c975-4b18-b051-fc96884b9fc8" providerId="ADAL" clId="{29057BC5-559B-437D-B7AC-25C8D44FC1BD}" dt="2022-11-08T20:32:50.324" v="714" actId="1076"/>
        <pc:sldMkLst>
          <pc:docMk/>
          <pc:sldMk cId="1504367230" sldId="283"/>
        </pc:sldMkLst>
        <pc:spChg chg="mod">
          <ac:chgData name="Nathalie Declercq" userId="dcbd5312-c975-4b18-b051-fc96884b9fc8" providerId="ADAL" clId="{29057BC5-559B-437D-B7AC-25C8D44FC1BD}" dt="2022-11-08T20:25:19.279" v="573" actId="20577"/>
          <ac:spMkLst>
            <pc:docMk/>
            <pc:sldMk cId="1504367230" sldId="283"/>
            <ac:spMk id="9" creationId="{00000000-0000-0000-0000-000000000000}"/>
          </ac:spMkLst>
        </pc:spChg>
        <pc:spChg chg="mod">
          <ac:chgData name="Nathalie Declercq" userId="dcbd5312-c975-4b18-b051-fc96884b9fc8" providerId="ADAL" clId="{29057BC5-559B-437D-B7AC-25C8D44FC1BD}" dt="2022-11-08T20:32:01.727" v="707" actId="113"/>
          <ac:spMkLst>
            <pc:docMk/>
            <pc:sldMk cId="1504367230" sldId="283"/>
            <ac:spMk id="11" creationId="{00000000-0000-0000-0000-000000000000}"/>
          </ac:spMkLst>
        </pc:spChg>
        <pc:picChg chg="add mod">
          <ac:chgData name="Nathalie Declercq" userId="dcbd5312-c975-4b18-b051-fc96884b9fc8" providerId="ADAL" clId="{29057BC5-559B-437D-B7AC-25C8D44FC1BD}" dt="2022-11-08T20:28:20.402" v="631" actId="1076"/>
          <ac:picMkLst>
            <pc:docMk/>
            <pc:sldMk cId="1504367230" sldId="283"/>
            <ac:picMk id="3" creationId="{4E0BEBC0-2A6C-328A-4A70-409AE1A37180}"/>
          </ac:picMkLst>
        </pc:picChg>
        <pc:picChg chg="add mod">
          <ac:chgData name="Nathalie Declercq" userId="dcbd5312-c975-4b18-b051-fc96884b9fc8" providerId="ADAL" clId="{29057BC5-559B-437D-B7AC-25C8D44FC1BD}" dt="2022-11-08T20:31:39.629" v="701" actId="14100"/>
          <ac:picMkLst>
            <pc:docMk/>
            <pc:sldMk cId="1504367230" sldId="283"/>
            <ac:picMk id="5" creationId="{0F02D763-1F79-8C66-3B64-9E010BC29D21}"/>
          </ac:picMkLst>
        </pc:picChg>
        <pc:picChg chg="del">
          <ac:chgData name="Nathalie Declercq" userId="dcbd5312-c975-4b18-b051-fc96884b9fc8" providerId="ADAL" clId="{29057BC5-559B-437D-B7AC-25C8D44FC1BD}" dt="2022-11-08T20:25:45.485" v="598" actId="478"/>
          <ac:picMkLst>
            <pc:docMk/>
            <pc:sldMk cId="1504367230" sldId="283"/>
            <ac:picMk id="6" creationId="{17C184CD-D8D3-28FB-B8D1-28FF78644ED5}"/>
          </ac:picMkLst>
        </pc:picChg>
        <pc:picChg chg="add mod">
          <ac:chgData name="Nathalie Declercq" userId="dcbd5312-c975-4b18-b051-fc96884b9fc8" providerId="ADAL" clId="{29057BC5-559B-437D-B7AC-25C8D44FC1BD}" dt="2022-11-08T20:32:50.324" v="714" actId="1076"/>
          <ac:picMkLst>
            <pc:docMk/>
            <pc:sldMk cId="1504367230" sldId="283"/>
            <ac:picMk id="10" creationId="{74B44E47-9B10-AFD1-0207-5E5AD3B8C490}"/>
          </ac:picMkLst>
        </pc:picChg>
        <pc:picChg chg="del">
          <ac:chgData name="Nathalie Declercq" userId="dcbd5312-c975-4b18-b051-fc96884b9fc8" providerId="ADAL" clId="{29057BC5-559B-437D-B7AC-25C8D44FC1BD}" dt="2022-11-08T20:25:43.451" v="597" actId="478"/>
          <ac:picMkLst>
            <pc:docMk/>
            <pc:sldMk cId="1504367230" sldId="283"/>
            <ac:picMk id="12" creationId="{2BD71E2C-D87C-2C6A-4174-4B6F2EA8F296}"/>
          </ac:picMkLst>
        </pc:picChg>
      </pc:sldChg>
      <pc:sldChg chg="del">
        <pc:chgData name="Nathalie Declercq" userId="dcbd5312-c975-4b18-b051-fc96884b9fc8" providerId="ADAL" clId="{29057BC5-559B-437D-B7AC-25C8D44FC1BD}" dt="2022-11-08T20:19:59.044" v="493" actId="47"/>
        <pc:sldMkLst>
          <pc:docMk/>
          <pc:sldMk cId="2125926482" sldId="283"/>
        </pc:sldMkLst>
      </pc:sldChg>
      <pc:sldChg chg="addSp delSp modSp add mod">
        <pc:chgData name="Nathalie Declercq" userId="dcbd5312-c975-4b18-b051-fc96884b9fc8" providerId="ADAL" clId="{29057BC5-559B-437D-B7AC-25C8D44FC1BD}" dt="2022-11-20T18:48:57.549" v="3960" actId="113"/>
        <pc:sldMkLst>
          <pc:docMk/>
          <pc:sldMk cId="1620223934" sldId="284"/>
        </pc:sldMkLst>
        <pc:spChg chg="mod">
          <ac:chgData name="Nathalie Declercq" userId="dcbd5312-c975-4b18-b051-fc96884b9fc8" providerId="ADAL" clId="{29057BC5-559B-437D-B7AC-25C8D44FC1BD}" dt="2022-11-20T18:48:57.549" v="3960" actId="113"/>
          <ac:spMkLst>
            <pc:docMk/>
            <pc:sldMk cId="1620223934" sldId="284"/>
            <ac:spMk id="11" creationId="{00000000-0000-0000-0000-000000000000}"/>
          </ac:spMkLst>
        </pc:spChg>
        <pc:picChg chg="del">
          <ac:chgData name="Nathalie Declercq" userId="dcbd5312-c975-4b18-b051-fc96884b9fc8" providerId="ADAL" clId="{29057BC5-559B-437D-B7AC-25C8D44FC1BD}" dt="2022-11-08T20:30:22.041" v="671" actId="478"/>
          <ac:picMkLst>
            <pc:docMk/>
            <pc:sldMk cId="1620223934" sldId="284"/>
            <ac:picMk id="3" creationId="{4E0BEBC0-2A6C-328A-4A70-409AE1A37180}"/>
          </ac:picMkLst>
        </pc:picChg>
        <pc:picChg chg="add del mod">
          <ac:chgData name="Nathalie Declercq" userId="dcbd5312-c975-4b18-b051-fc96884b9fc8" providerId="ADAL" clId="{29057BC5-559B-437D-B7AC-25C8D44FC1BD}" dt="2022-11-08T20:36:24.717" v="744" actId="22"/>
          <ac:picMkLst>
            <pc:docMk/>
            <pc:sldMk cId="1620223934" sldId="284"/>
            <ac:picMk id="4" creationId="{B58762C1-6C91-B4F7-F23C-0AA17F43C938}"/>
          </ac:picMkLst>
        </pc:picChg>
        <pc:picChg chg="del">
          <ac:chgData name="Nathalie Declercq" userId="dcbd5312-c975-4b18-b051-fc96884b9fc8" providerId="ADAL" clId="{29057BC5-559B-437D-B7AC-25C8D44FC1BD}" dt="2022-11-08T20:30:27.525" v="673" actId="478"/>
          <ac:picMkLst>
            <pc:docMk/>
            <pc:sldMk cId="1620223934" sldId="284"/>
            <ac:picMk id="5" creationId="{0F02D763-1F79-8C66-3B64-9E010BC29D21}"/>
          </ac:picMkLst>
        </pc:picChg>
        <pc:picChg chg="add del mod">
          <ac:chgData name="Nathalie Declercq" userId="dcbd5312-c975-4b18-b051-fc96884b9fc8" providerId="ADAL" clId="{29057BC5-559B-437D-B7AC-25C8D44FC1BD}" dt="2022-11-08T20:36:19.344" v="738"/>
          <ac:picMkLst>
            <pc:docMk/>
            <pc:sldMk cId="1620223934" sldId="284"/>
            <ac:picMk id="6" creationId="{03C707CB-AC61-B3D3-D06F-C096036F0176}"/>
          </ac:picMkLst>
        </pc:picChg>
        <pc:picChg chg="add mod">
          <ac:chgData name="Nathalie Declercq" userId="dcbd5312-c975-4b18-b051-fc96884b9fc8" providerId="ADAL" clId="{29057BC5-559B-437D-B7AC-25C8D44FC1BD}" dt="2022-11-08T20:46:37.361" v="1008" actId="1076"/>
          <ac:picMkLst>
            <pc:docMk/>
            <pc:sldMk cId="1620223934" sldId="284"/>
            <ac:picMk id="10" creationId="{FD8FDC1B-6CD3-64CE-32C1-C9A2CC6CA53A}"/>
          </ac:picMkLst>
        </pc:picChg>
        <pc:picChg chg="add mod">
          <ac:chgData name="Nathalie Declercq" userId="dcbd5312-c975-4b18-b051-fc96884b9fc8" providerId="ADAL" clId="{29057BC5-559B-437D-B7AC-25C8D44FC1BD}" dt="2022-11-08T20:46:42.033" v="1009" actId="1076"/>
          <ac:picMkLst>
            <pc:docMk/>
            <pc:sldMk cId="1620223934" sldId="284"/>
            <ac:picMk id="13" creationId="{AF59872E-605A-5A51-749D-B9870F4D503E}"/>
          </ac:picMkLst>
        </pc:picChg>
        <pc:picChg chg="add mod">
          <ac:chgData name="Nathalie Declercq" userId="dcbd5312-c975-4b18-b051-fc96884b9fc8" providerId="ADAL" clId="{29057BC5-559B-437D-B7AC-25C8D44FC1BD}" dt="2022-11-08T20:46:50.090" v="1010" actId="1076"/>
          <ac:picMkLst>
            <pc:docMk/>
            <pc:sldMk cId="1620223934" sldId="284"/>
            <ac:picMk id="15" creationId="{34FC93A8-29A8-24AA-2A1D-01FAD0D46CC3}"/>
          </ac:picMkLst>
        </pc:picChg>
        <pc:picChg chg="add del">
          <ac:chgData name="Nathalie Declercq" userId="dcbd5312-c975-4b18-b051-fc96884b9fc8" providerId="ADAL" clId="{29057BC5-559B-437D-B7AC-25C8D44FC1BD}" dt="2022-11-08T20:45:05.540" v="967" actId="478"/>
          <ac:picMkLst>
            <pc:docMk/>
            <pc:sldMk cId="1620223934" sldId="284"/>
            <ac:picMk id="17" creationId="{6DCEBB65-15BD-C0F1-1270-5A8B927686F6}"/>
          </ac:picMkLst>
        </pc:picChg>
        <pc:picChg chg="add mod">
          <ac:chgData name="Nathalie Declercq" userId="dcbd5312-c975-4b18-b051-fc96884b9fc8" providerId="ADAL" clId="{29057BC5-559B-437D-B7AC-25C8D44FC1BD}" dt="2022-11-08T20:47:24.290" v="1014" actId="14100"/>
          <ac:picMkLst>
            <pc:docMk/>
            <pc:sldMk cId="1620223934" sldId="284"/>
            <ac:picMk id="19" creationId="{6A04CA4B-7CEC-25A5-8D75-8CD387DBB3B3}"/>
          </ac:picMkLst>
        </pc:picChg>
      </pc:sldChg>
      <pc:sldChg chg="del">
        <pc:chgData name="Nathalie Declercq" userId="dcbd5312-c975-4b18-b051-fc96884b9fc8" providerId="ADAL" clId="{29057BC5-559B-437D-B7AC-25C8D44FC1BD}" dt="2022-11-08T20:19:59.250" v="494" actId="47"/>
        <pc:sldMkLst>
          <pc:docMk/>
          <pc:sldMk cId="3225432896" sldId="284"/>
        </pc:sldMkLst>
      </pc:sldChg>
      <pc:sldChg chg="addSp delSp modSp add mod">
        <pc:chgData name="Nathalie Declercq" userId="dcbd5312-c975-4b18-b051-fc96884b9fc8" providerId="ADAL" clId="{29057BC5-559B-437D-B7AC-25C8D44FC1BD}" dt="2022-11-20T18:52:24.241" v="4016" actId="1076"/>
        <pc:sldMkLst>
          <pc:docMk/>
          <pc:sldMk cId="2024715273" sldId="285"/>
        </pc:sldMkLst>
        <pc:spChg chg="mod">
          <ac:chgData name="Nathalie Declercq" userId="dcbd5312-c975-4b18-b051-fc96884b9fc8" providerId="ADAL" clId="{29057BC5-559B-437D-B7AC-25C8D44FC1BD}" dt="2022-11-10T08:23:39.110" v="2027" actId="113"/>
          <ac:spMkLst>
            <pc:docMk/>
            <pc:sldMk cId="2024715273" sldId="285"/>
            <ac:spMk id="9" creationId="{00000000-0000-0000-0000-000000000000}"/>
          </ac:spMkLst>
        </pc:spChg>
        <pc:spChg chg="mod">
          <ac:chgData name="Nathalie Declercq" userId="dcbd5312-c975-4b18-b051-fc96884b9fc8" providerId="ADAL" clId="{29057BC5-559B-437D-B7AC-25C8D44FC1BD}" dt="2022-11-08T20:57:49.491" v="1271" actId="20577"/>
          <ac:spMkLst>
            <pc:docMk/>
            <pc:sldMk cId="2024715273" sldId="285"/>
            <ac:spMk id="11" creationId="{00000000-0000-0000-0000-000000000000}"/>
          </ac:spMkLst>
        </pc:spChg>
        <pc:picChg chg="add del mod">
          <ac:chgData name="Nathalie Declercq" userId="dcbd5312-c975-4b18-b051-fc96884b9fc8" providerId="ADAL" clId="{29057BC5-559B-437D-B7AC-25C8D44FC1BD}" dt="2022-11-08T20:50:13.358" v="1044" actId="478"/>
          <ac:picMkLst>
            <pc:docMk/>
            <pc:sldMk cId="2024715273" sldId="285"/>
            <ac:picMk id="3" creationId="{3C44559E-B92A-BBC8-69DB-4886545CEEF4}"/>
          </ac:picMkLst>
        </pc:picChg>
        <pc:picChg chg="add mod">
          <ac:chgData name="Nathalie Declercq" userId="dcbd5312-c975-4b18-b051-fc96884b9fc8" providerId="ADAL" clId="{29057BC5-559B-437D-B7AC-25C8D44FC1BD}" dt="2022-11-08T20:57:31.049" v="1254" actId="1076"/>
          <ac:picMkLst>
            <pc:docMk/>
            <pc:sldMk cId="2024715273" sldId="285"/>
            <ac:picMk id="5" creationId="{DA4EAC01-605C-135A-0808-5D62FC2EB1CD}"/>
          </ac:picMkLst>
        </pc:picChg>
        <pc:picChg chg="add mod">
          <ac:chgData name="Nathalie Declercq" userId="dcbd5312-c975-4b18-b051-fc96884b9fc8" providerId="ADAL" clId="{29057BC5-559B-437D-B7AC-25C8D44FC1BD}" dt="2022-11-08T20:57:15.645" v="1251" actId="1076"/>
          <ac:picMkLst>
            <pc:docMk/>
            <pc:sldMk cId="2024715273" sldId="285"/>
            <ac:picMk id="6" creationId="{234BCD4C-91BC-2E31-EA81-40B99BB2A84C}"/>
          </ac:picMkLst>
        </pc:picChg>
        <pc:picChg chg="del">
          <ac:chgData name="Nathalie Declercq" userId="dcbd5312-c975-4b18-b051-fc96884b9fc8" providerId="ADAL" clId="{29057BC5-559B-437D-B7AC-25C8D44FC1BD}" dt="2022-11-08T20:57:22.812" v="1252" actId="478"/>
          <ac:picMkLst>
            <pc:docMk/>
            <pc:sldMk cId="2024715273" sldId="285"/>
            <ac:picMk id="10" creationId="{FD8FDC1B-6CD3-64CE-32C1-C9A2CC6CA53A}"/>
          </ac:picMkLst>
        </pc:picChg>
        <pc:picChg chg="add mod">
          <ac:chgData name="Nathalie Declercq" userId="dcbd5312-c975-4b18-b051-fc96884b9fc8" providerId="ADAL" clId="{29057BC5-559B-437D-B7AC-25C8D44FC1BD}" dt="2022-11-20T18:52:24.241" v="4016" actId="1076"/>
          <ac:picMkLst>
            <pc:docMk/>
            <pc:sldMk cId="2024715273" sldId="285"/>
            <ac:picMk id="12" creationId="{B4C51755-B6BB-90ED-8750-A09823BE87A6}"/>
          </ac:picMkLst>
        </pc:picChg>
        <pc:picChg chg="del">
          <ac:chgData name="Nathalie Declercq" userId="dcbd5312-c975-4b18-b051-fc96884b9fc8" providerId="ADAL" clId="{29057BC5-559B-437D-B7AC-25C8D44FC1BD}" dt="2022-11-08T20:57:25.175" v="1253" actId="478"/>
          <ac:picMkLst>
            <pc:docMk/>
            <pc:sldMk cId="2024715273" sldId="285"/>
            <ac:picMk id="13" creationId="{AF59872E-605A-5A51-749D-B9870F4D503E}"/>
          </ac:picMkLst>
        </pc:picChg>
        <pc:picChg chg="add mod">
          <ac:chgData name="Nathalie Declercq" userId="dcbd5312-c975-4b18-b051-fc96884b9fc8" providerId="ADAL" clId="{29057BC5-559B-437D-B7AC-25C8D44FC1BD}" dt="2022-11-08T20:58:24.622" v="1274" actId="14100"/>
          <ac:picMkLst>
            <pc:docMk/>
            <pc:sldMk cId="2024715273" sldId="285"/>
            <ac:picMk id="15" creationId="{2AF96E13-BCB3-ED4B-4A6A-51EF65BAA7AB}"/>
          </ac:picMkLst>
        </pc:picChg>
      </pc:sldChg>
      <pc:sldChg chg="del">
        <pc:chgData name="Nathalie Declercq" userId="dcbd5312-c975-4b18-b051-fc96884b9fc8" providerId="ADAL" clId="{29057BC5-559B-437D-B7AC-25C8D44FC1BD}" dt="2022-11-08T20:19:59.588" v="496" actId="47"/>
        <pc:sldMkLst>
          <pc:docMk/>
          <pc:sldMk cId="2598755638" sldId="285"/>
        </pc:sldMkLst>
      </pc:sldChg>
      <pc:sldChg chg="del">
        <pc:chgData name="Nathalie Declercq" userId="dcbd5312-c975-4b18-b051-fc96884b9fc8" providerId="ADAL" clId="{29057BC5-559B-437D-B7AC-25C8D44FC1BD}" dt="2022-11-08T20:19:59.424" v="495" actId="47"/>
        <pc:sldMkLst>
          <pc:docMk/>
          <pc:sldMk cId="1911356930" sldId="286"/>
        </pc:sldMkLst>
      </pc:sldChg>
      <pc:sldChg chg="addSp delSp modSp add mod">
        <pc:chgData name="Nathalie Declercq" userId="dcbd5312-c975-4b18-b051-fc96884b9fc8" providerId="ADAL" clId="{29057BC5-559B-437D-B7AC-25C8D44FC1BD}" dt="2022-11-20T18:53:54.444" v="4053" actId="1076"/>
        <pc:sldMkLst>
          <pc:docMk/>
          <pc:sldMk cId="2201795491" sldId="286"/>
        </pc:sldMkLst>
        <pc:spChg chg="mod">
          <ac:chgData name="Nathalie Declercq" userId="dcbd5312-c975-4b18-b051-fc96884b9fc8" providerId="ADAL" clId="{29057BC5-559B-437D-B7AC-25C8D44FC1BD}" dt="2022-11-10T08:23:28.497" v="2025" actId="113"/>
          <ac:spMkLst>
            <pc:docMk/>
            <pc:sldMk cId="2201795491" sldId="286"/>
            <ac:spMk id="9" creationId="{00000000-0000-0000-0000-000000000000}"/>
          </ac:spMkLst>
        </pc:spChg>
        <pc:spChg chg="mod">
          <ac:chgData name="Nathalie Declercq" userId="dcbd5312-c975-4b18-b051-fc96884b9fc8" providerId="ADAL" clId="{29057BC5-559B-437D-B7AC-25C8D44FC1BD}" dt="2022-11-20T18:53:37.365" v="4050" actId="20577"/>
          <ac:spMkLst>
            <pc:docMk/>
            <pc:sldMk cId="2201795491" sldId="286"/>
            <ac:spMk id="11" creationId="{00000000-0000-0000-0000-000000000000}"/>
          </ac:spMkLst>
        </pc:spChg>
        <pc:picChg chg="add del mod">
          <ac:chgData name="Nathalie Declercq" userId="dcbd5312-c975-4b18-b051-fc96884b9fc8" providerId="ADAL" clId="{29057BC5-559B-437D-B7AC-25C8D44FC1BD}" dt="2022-11-08T21:04:15.555" v="1345" actId="478"/>
          <ac:picMkLst>
            <pc:docMk/>
            <pc:sldMk cId="2201795491" sldId="286"/>
            <ac:picMk id="3" creationId="{B39BDD42-12F6-7516-8A4C-F1BA546EC8DB}"/>
          </ac:picMkLst>
        </pc:picChg>
        <pc:picChg chg="add del mod">
          <ac:chgData name="Nathalie Declercq" userId="dcbd5312-c975-4b18-b051-fc96884b9fc8" providerId="ADAL" clId="{29057BC5-559B-437D-B7AC-25C8D44FC1BD}" dt="2022-11-10T07:57:05.090" v="1396" actId="478"/>
          <ac:picMkLst>
            <pc:docMk/>
            <pc:sldMk cId="2201795491" sldId="286"/>
            <ac:picMk id="3" creationId="{ED16122A-DFE3-3B04-3A96-44B96C74DA53}"/>
          </ac:picMkLst>
        </pc:picChg>
        <pc:picChg chg="add del mod">
          <ac:chgData name="Nathalie Declercq" userId="dcbd5312-c975-4b18-b051-fc96884b9fc8" providerId="ADAL" clId="{29057BC5-559B-437D-B7AC-25C8D44FC1BD}" dt="2022-11-10T07:57:03.387" v="1395" actId="478"/>
          <ac:picMkLst>
            <pc:docMk/>
            <pc:sldMk cId="2201795491" sldId="286"/>
            <ac:picMk id="5" creationId="{2040EFEE-1B07-653B-7B1F-0501822892FD}"/>
          </ac:picMkLst>
        </pc:picChg>
        <pc:picChg chg="del">
          <ac:chgData name="Nathalie Declercq" userId="dcbd5312-c975-4b18-b051-fc96884b9fc8" providerId="ADAL" clId="{29057BC5-559B-437D-B7AC-25C8D44FC1BD}" dt="2022-11-08T20:59:43.294" v="1295" actId="478"/>
          <ac:picMkLst>
            <pc:docMk/>
            <pc:sldMk cId="2201795491" sldId="286"/>
            <ac:picMk id="5" creationId="{DA4EAC01-605C-135A-0808-5D62FC2EB1CD}"/>
          </ac:picMkLst>
        </pc:picChg>
        <pc:picChg chg="del">
          <ac:chgData name="Nathalie Declercq" userId="dcbd5312-c975-4b18-b051-fc96884b9fc8" providerId="ADAL" clId="{29057BC5-559B-437D-B7AC-25C8D44FC1BD}" dt="2022-11-08T20:59:13.463" v="1288" actId="478"/>
          <ac:picMkLst>
            <pc:docMk/>
            <pc:sldMk cId="2201795491" sldId="286"/>
            <ac:picMk id="6" creationId="{234BCD4C-91BC-2E31-EA81-40B99BB2A84C}"/>
          </ac:picMkLst>
        </pc:picChg>
        <pc:picChg chg="add mod">
          <ac:chgData name="Nathalie Declercq" userId="dcbd5312-c975-4b18-b051-fc96884b9fc8" providerId="ADAL" clId="{29057BC5-559B-437D-B7AC-25C8D44FC1BD}" dt="2022-11-10T08:00:34.412" v="1412" actId="1076"/>
          <ac:picMkLst>
            <pc:docMk/>
            <pc:sldMk cId="2201795491" sldId="286"/>
            <ac:picMk id="6" creationId="{CE526376-E044-9E3B-5B57-41B6DC5F822E}"/>
          </ac:picMkLst>
        </pc:picChg>
        <pc:picChg chg="add del mod">
          <ac:chgData name="Nathalie Declercq" userId="dcbd5312-c975-4b18-b051-fc96884b9fc8" providerId="ADAL" clId="{29057BC5-559B-437D-B7AC-25C8D44FC1BD}" dt="2022-11-08T21:04:17.238" v="1346" actId="478"/>
          <ac:picMkLst>
            <pc:docMk/>
            <pc:sldMk cId="2201795491" sldId="286"/>
            <ac:picMk id="7" creationId="{6D98BCE4-DDBC-F317-C757-329A7DE4565C}"/>
          </ac:picMkLst>
        </pc:picChg>
        <pc:picChg chg="add mod">
          <ac:chgData name="Nathalie Declercq" userId="dcbd5312-c975-4b18-b051-fc96884b9fc8" providerId="ADAL" clId="{29057BC5-559B-437D-B7AC-25C8D44FC1BD}" dt="2022-11-20T18:53:54.444" v="4053" actId="1076"/>
          <ac:picMkLst>
            <pc:docMk/>
            <pc:sldMk cId="2201795491" sldId="286"/>
            <ac:picMk id="10" creationId="{4C107B60-2B0D-9259-0A0B-77B7AA8BC1E3}"/>
          </ac:picMkLst>
        </pc:picChg>
        <pc:picChg chg="del">
          <ac:chgData name="Nathalie Declercq" userId="dcbd5312-c975-4b18-b051-fc96884b9fc8" providerId="ADAL" clId="{29057BC5-559B-437D-B7AC-25C8D44FC1BD}" dt="2022-11-08T20:59:46.183" v="1296" actId="478"/>
          <ac:picMkLst>
            <pc:docMk/>
            <pc:sldMk cId="2201795491" sldId="286"/>
            <ac:picMk id="12" creationId="{B4C51755-B6BB-90ED-8750-A09823BE87A6}"/>
          </ac:picMkLst>
        </pc:picChg>
        <pc:picChg chg="add del mod">
          <ac:chgData name="Nathalie Declercq" userId="dcbd5312-c975-4b18-b051-fc96884b9fc8" providerId="ADAL" clId="{29057BC5-559B-437D-B7AC-25C8D44FC1BD}" dt="2022-11-08T21:04:19.058" v="1347" actId="478"/>
          <ac:picMkLst>
            <pc:docMk/>
            <pc:sldMk cId="2201795491" sldId="286"/>
            <ac:picMk id="13" creationId="{33A96DAA-72FD-90CF-D945-F6D6365B9D28}"/>
          </ac:picMkLst>
        </pc:picChg>
        <pc:picChg chg="add del mod">
          <ac:chgData name="Nathalie Declercq" userId="dcbd5312-c975-4b18-b051-fc96884b9fc8" providerId="ADAL" clId="{29057BC5-559B-437D-B7AC-25C8D44FC1BD}" dt="2022-11-20T18:53:50.013" v="4052" actId="478"/>
          <ac:picMkLst>
            <pc:docMk/>
            <pc:sldMk cId="2201795491" sldId="286"/>
            <ac:picMk id="13" creationId="{A21DE449-A3BD-5A30-CD08-F0900ACA8520}"/>
          </ac:picMkLst>
        </pc:picChg>
        <pc:picChg chg="add mod">
          <ac:chgData name="Nathalie Declercq" userId="dcbd5312-c975-4b18-b051-fc96884b9fc8" providerId="ADAL" clId="{29057BC5-559B-437D-B7AC-25C8D44FC1BD}" dt="2022-11-10T08:04:44.864" v="1576" actId="1076"/>
          <ac:picMkLst>
            <pc:docMk/>
            <pc:sldMk cId="2201795491" sldId="286"/>
            <ac:picMk id="14" creationId="{77117788-4CD9-C694-FF48-BF90A0C82D25}"/>
          </ac:picMkLst>
        </pc:picChg>
        <pc:picChg chg="del">
          <ac:chgData name="Nathalie Declercq" userId="dcbd5312-c975-4b18-b051-fc96884b9fc8" providerId="ADAL" clId="{29057BC5-559B-437D-B7AC-25C8D44FC1BD}" dt="2022-11-08T20:59:48.451" v="1297" actId="478"/>
          <ac:picMkLst>
            <pc:docMk/>
            <pc:sldMk cId="2201795491" sldId="286"/>
            <ac:picMk id="15" creationId="{2AF96E13-BCB3-ED4B-4A6A-51EF65BAA7AB}"/>
          </ac:picMkLst>
        </pc:picChg>
        <pc:picChg chg="add mod">
          <ac:chgData name="Nathalie Declercq" userId="dcbd5312-c975-4b18-b051-fc96884b9fc8" providerId="ADAL" clId="{29057BC5-559B-437D-B7AC-25C8D44FC1BD}" dt="2022-11-10T08:04:09.230" v="1558" actId="1076"/>
          <ac:picMkLst>
            <pc:docMk/>
            <pc:sldMk cId="2201795491" sldId="286"/>
            <ac:picMk id="16" creationId="{5E624C7D-0FE8-F586-D22D-0852B5408681}"/>
          </ac:picMkLst>
        </pc:picChg>
        <pc:picChg chg="add del mod">
          <ac:chgData name="Nathalie Declercq" userId="dcbd5312-c975-4b18-b051-fc96884b9fc8" providerId="ADAL" clId="{29057BC5-559B-437D-B7AC-25C8D44FC1BD}" dt="2022-11-10T08:13:25.484" v="1666" actId="478"/>
          <ac:picMkLst>
            <pc:docMk/>
            <pc:sldMk cId="2201795491" sldId="286"/>
            <ac:picMk id="17" creationId="{4CE13162-8E7D-C9DE-B56A-080A485BC000}"/>
          </ac:picMkLst>
        </pc:picChg>
        <pc:picChg chg="add mod">
          <ac:chgData name="Nathalie Declercq" userId="dcbd5312-c975-4b18-b051-fc96884b9fc8" providerId="ADAL" clId="{29057BC5-559B-437D-B7AC-25C8D44FC1BD}" dt="2022-11-10T08:07:28.854" v="1597" actId="14100"/>
          <ac:picMkLst>
            <pc:docMk/>
            <pc:sldMk cId="2201795491" sldId="286"/>
            <ac:picMk id="19" creationId="{E69CAB79-E926-B5F3-0694-416FC1488F5A}"/>
          </ac:picMkLst>
        </pc:picChg>
      </pc:sldChg>
      <pc:sldChg chg="modSp add mod ord">
        <pc:chgData name="Nathalie Declercq" userId="dcbd5312-c975-4b18-b051-fc96884b9fc8" providerId="ADAL" clId="{29057BC5-559B-437D-B7AC-25C8D44FC1BD}" dt="2022-11-10T08:23:33.863" v="2026" actId="113"/>
        <pc:sldMkLst>
          <pc:docMk/>
          <pc:sldMk cId="810992686" sldId="287"/>
        </pc:sldMkLst>
        <pc:spChg chg="mod">
          <ac:chgData name="Nathalie Declercq" userId="dcbd5312-c975-4b18-b051-fc96884b9fc8" providerId="ADAL" clId="{29057BC5-559B-437D-B7AC-25C8D44FC1BD}" dt="2022-11-10T08:23:33.863" v="2026" actId="113"/>
          <ac:spMkLst>
            <pc:docMk/>
            <pc:sldMk cId="810992686" sldId="287"/>
            <ac:spMk id="9" creationId="{00000000-0000-0000-0000-000000000000}"/>
          </ac:spMkLst>
        </pc:spChg>
      </pc:sldChg>
      <pc:sldChg chg="del">
        <pc:chgData name="Nathalie Declercq" userId="dcbd5312-c975-4b18-b051-fc96884b9fc8" providerId="ADAL" clId="{29057BC5-559B-437D-B7AC-25C8D44FC1BD}" dt="2022-11-08T20:19:59.728" v="497" actId="47"/>
        <pc:sldMkLst>
          <pc:docMk/>
          <pc:sldMk cId="1783512073" sldId="287"/>
        </pc:sldMkLst>
      </pc:sldChg>
      <pc:sldChg chg="addSp delSp modSp add mod">
        <pc:chgData name="Nathalie Declercq" userId="dcbd5312-c975-4b18-b051-fc96884b9fc8" providerId="ADAL" clId="{29057BC5-559B-437D-B7AC-25C8D44FC1BD}" dt="2022-11-10T08:23:18.676" v="2023" actId="113"/>
        <pc:sldMkLst>
          <pc:docMk/>
          <pc:sldMk cId="213739385" sldId="288"/>
        </pc:sldMkLst>
        <pc:spChg chg="mod">
          <ac:chgData name="Nathalie Declercq" userId="dcbd5312-c975-4b18-b051-fc96884b9fc8" providerId="ADAL" clId="{29057BC5-559B-437D-B7AC-25C8D44FC1BD}" dt="2022-11-10T08:23:18.676" v="2023" actId="113"/>
          <ac:spMkLst>
            <pc:docMk/>
            <pc:sldMk cId="213739385" sldId="288"/>
            <ac:spMk id="9" creationId="{00000000-0000-0000-0000-000000000000}"/>
          </ac:spMkLst>
        </pc:spChg>
        <pc:spChg chg="mod">
          <ac:chgData name="Nathalie Declercq" userId="dcbd5312-c975-4b18-b051-fc96884b9fc8" providerId="ADAL" clId="{29057BC5-559B-437D-B7AC-25C8D44FC1BD}" dt="2022-11-10T08:11:46.438" v="1658" actId="6549"/>
          <ac:spMkLst>
            <pc:docMk/>
            <pc:sldMk cId="213739385" sldId="288"/>
            <ac:spMk id="11" creationId="{00000000-0000-0000-0000-000000000000}"/>
          </ac:spMkLst>
        </pc:spChg>
        <pc:picChg chg="add mod">
          <ac:chgData name="Nathalie Declercq" userId="dcbd5312-c975-4b18-b051-fc96884b9fc8" providerId="ADAL" clId="{29057BC5-559B-437D-B7AC-25C8D44FC1BD}" dt="2022-11-10T08:14:23.364" v="1675" actId="14100"/>
          <ac:picMkLst>
            <pc:docMk/>
            <pc:sldMk cId="213739385" sldId="288"/>
            <ac:picMk id="3" creationId="{05919493-FCC9-828D-1E0A-5F3691744A7B}"/>
          </ac:picMkLst>
        </pc:picChg>
        <pc:picChg chg="add mod">
          <ac:chgData name="Nathalie Declercq" userId="dcbd5312-c975-4b18-b051-fc96884b9fc8" providerId="ADAL" clId="{29057BC5-559B-437D-B7AC-25C8D44FC1BD}" dt="2022-11-10T08:14:38.676" v="1679" actId="14100"/>
          <ac:picMkLst>
            <pc:docMk/>
            <pc:sldMk cId="213739385" sldId="288"/>
            <ac:picMk id="5" creationId="{05574021-D50F-FA20-68DA-CCE28B11FABA}"/>
          </ac:picMkLst>
        </pc:picChg>
        <pc:picChg chg="del">
          <ac:chgData name="Nathalie Declercq" userId="dcbd5312-c975-4b18-b051-fc96884b9fc8" providerId="ADAL" clId="{29057BC5-559B-437D-B7AC-25C8D44FC1BD}" dt="2022-11-10T08:10:47.625" v="1615" actId="478"/>
          <ac:picMkLst>
            <pc:docMk/>
            <pc:sldMk cId="213739385" sldId="288"/>
            <ac:picMk id="6" creationId="{CE526376-E044-9E3B-5B57-41B6DC5F822E}"/>
          </ac:picMkLst>
        </pc:picChg>
        <pc:picChg chg="del">
          <ac:chgData name="Nathalie Declercq" userId="dcbd5312-c975-4b18-b051-fc96884b9fc8" providerId="ADAL" clId="{29057BC5-559B-437D-B7AC-25C8D44FC1BD}" dt="2022-11-10T08:11:04.511" v="1619" actId="478"/>
          <ac:picMkLst>
            <pc:docMk/>
            <pc:sldMk cId="213739385" sldId="288"/>
            <ac:picMk id="10" creationId="{4C107B60-2B0D-9259-0A0B-77B7AA8BC1E3}"/>
          </ac:picMkLst>
        </pc:picChg>
        <pc:picChg chg="add mod">
          <ac:chgData name="Nathalie Declercq" userId="dcbd5312-c975-4b18-b051-fc96884b9fc8" providerId="ADAL" clId="{29057BC5-559B-437D-B7AC-25C8D44FC1BD}" dt="2022-11-10T08:14:44.789" v="1680" actId="1076"/>
          <ac:picMkLst>
            <pc:docMk/>
            <pc:sldMk cId="213739385" sldId="288"/>
            <ac:picMk id="12" creationId="{EC5C648E-40EC-5F6C-4A60-DF7E5CF00825}"/>
          </ac:picMkLst>
        </pc:picChg>
        <pc:picChg chg="del">
          <ac:chgData name="Nathalie Declercq" userId="dcbd5312-c975-4b18-b051-fc96884b9fc8" providerId="ADAL" clId="{29057BC5-559B-437D-B7AC-25C8D44FC1BD}" dt="2022-11-10T08:11:02.424" v="1618" actId="478"/>
          <ac:picMkLst>
            <pc:docMk/>
            <pc:sldMk cId="213739385" sldId="288"/>
            <ac:picMk id="13" creationId="{A21DE449-A3BD-5A30-CD08-F0900ACA8520}"/>
          </ac:picMkLst>
        </pc:picChg>
        <pc:picChg chg="del">
          <ac:chgData name="Nathalie Declercq" userId="dcbd5312-c975-4b18-b051-fc96884b9fc8" providerId="ADAL" clId="{29057BC5-559B-437D-B7AC-25C8D44FC1BD}" dt="2022-11-10T08:10:57.469" v="1617" actId="478"/>
          <ac:picMkLst>
            <pc:docMk/>
            <pc:sldMk cId="213739385" sldId="288"/>
            <ac:picMk id="14" creationId="{77117788-4CD9-C694-FF48-BF90A0C82D25}"/>
          </ac:picMkLst>
        </pc:picChg>
        <pc:picChg chg="del">
          <ac:chgData name="Nathalie Declercq" userId="dcbd5312-c975-4b18-b051-fc96884b9fc8" providerId="ADAL" clId="{29057BC5-559B-437D-B7AC-25C8D44FC1BD}" dt="2022-11-10T08:11:06.315" v="1620" actId="478"/>
          <ac:picMkLst>
            <pc:docMk/>
            <pc:sldMk cId="213739385" sldId="288"/>
            <ac:picMk id="16" creationId="{5E624C7D-0FE8-F586-D22D-0852B5408681}"/>
          </ac:picMkLst>
        </pc:picChg>
        <pc:picChg chg="del">
          <ac:chgData name="Nathalie Declercq" userId="dcbd5312-c975-4b18-b051-fc96884b9fc8" providerId="ADAL" clId="{29057BC5-559B-437D-B7AC-25C8D44FC1BD}" dt="2022-11-10T08:13:19.797" v="1665" actId="478"/>
          <ac:picMkLst>
            <pc:docMk/>
            <pc:sldMk cId="213739385" sldId="288"/>
            <ac:picMk id="17" creationId="{4CE13162-8E7D-C9DE-B56A-080A485BC000}"/>
          </ac:picMkLst>
        </pc:picChg>
        <pc:picChg chg="del">
          <ac:chgData name="Nathalie Declercq" userId="dcbd5312-c975-4b18-b051-fc96884b9fc8" providerId="ADAL" clId="{29057BC5-559B-437D-B7AC-25C8D44FC1BD}" dt="2022-11-10T08:11:08.105" v="1621" actId="478"/>
          <ac:picMkLst>
            <pc:docMk/>
            <pc:sldMk cId="213739385" sldId="288"/>
            <ac:picMk id="19" creationId="{E69CAB79-E926-B5F3-0694-416FC1488F5A}"/>
          </ac:picMkLst>
        </pc:picChg>
      </pc:sldChg>
      <pc:sldChg chg="del">
        <pc:chgData name="Nathalie Declercq" userId="dcbd5312-c975-4b18-b051-fc96884b9fc8" providerId="ADAL" clId="{29057BC5-559B-437D-B7AC-25C8D44FC1BD}" dt="2022-11-08T20:19:59.868" v="498" actId="47"/>
        <pc:sldMkLst>
          <pc:docMk/>
          <pc:sldMk cId="3597173395" sldId="288"/>
        </pc:sldMkLst>
      </pc:sldChg>
      <pc:sldChg chg="addSp delSp modSp add mod">
        <pc:chgData name="Nathalie Declercq" userId="dcbd5312-c975-4b18-b051-fc96884b9fc8" providerId="ADAL" clId="{29057BC5-559B-437D-B7AC-25C8D44FC1BD}" dt="2022-11-20T18:58:22.924" v="4057" actId="1076"/>
        <pc:sldMkLst>
          <pc:docMk/>
          <pc:sldMk cId="397857607" sldId="289"/>
        </pc:sldMkLst>
        <pc:spChg chg="mod">
          <ac:chgData name="Nathalie Declercq" userId="dcbd5312-c975-4b18-b051-fc96884b9fc8" providerId="ADAL" clId="{29057BC5-559B-437D-B7AC-25C8D44FC1BD}" dt="2022-11-10T08:23:10.227" v="2021" actId="113"/>
          <ac:spMkLst>
            <pc:docMk/>
            <pc:sldMk cId="397857607" sldId="289"/>
            <ac:spMk id="9" creationId="{00000000-0000-0000-0000-000000000000}"/>
          </ac:spMkLst>
        </pc:spChg>
        <pc:spChg chg="mod">
          <ac:chgData name="Nathalie Declercq" userId="dcbd5312-c975-4b18-b051-fc96884b9fc8" providerId="ADAL" clId="{29057BC5-559B-437D-B7AC-25C8D44FC1BD}" dt="2022-11-10T08:22:09.858" v="2015" actId="20577"/>
          <ac:spMkLst>
            <pc:docMk/>
            <pc:sldMk cId="397857607" sldId="289"/>
            <ac:spMk id="11" creationId="{00000000-0000-0000-0000-000000000000}"/>
          </ac:spMkLst>
        </pc:spChg>
        <pc:picChg chg="del">
          <ac:chgData name="Nathalie Declercq" userId="dcbd5312-c975-4b18-b051-fc96884b9fc8" providerId="ADAL" clId="{29057BC5-559B-437D-B7AC-25C8D44FC1BD}" dt="2022-11-10T08:16:04.805" v="1757" actId="478"/>
          <ac:picMkLst>
            <pc:docMk/>
            <pc:sldMk cId="397857607" sldId="289"/>
            <ac:picMk id="3" creationId="{05919493-FCC9-828D-1E0A-5F3691744A7B}"/>
          </ac:picMkLst>
        </pc:picChg>
        <pc:picChg chg="add mod">
          <ac:chgData name="Nathalie Declercq" userId="dcbd5312-c975-4b18-b051-fc96884b9fc8" providerId="ADAL" clId="{29057BC5-559B-437D-B7AC-25C8D44FC1BD}" dt="2022-11-20T18:58:22.924" v="4057" actId="1076"/>
          <ac:picMkLst>
            <pc:docMk/>
            <pc:sldMk cId="397857607" sldId="289"/>
            <ac:picMk id="3" creationId="{AFBC48D9-E64F-57AF-0887-E4A756708082}"/>
          </ac:picMkLst>
        </pc:picChg>
        <pc:picChg chg="add del mod">
          <ac:chgData name="Nathalie Declercq" userId="dcbd5312-c975-4b18-b051-fc96884b9fc8" providerId="ADAL" clId="{29057BC5-559B-437D-B7AC-25C8D44FC1BD}" dt="2022-11-20T18:58:07.832" v="4054" actId="478"/>
          <ac:picMkLst>
            <pc:docMk/>
            <pc:sldMk cId="397857607" sldId="289"/>
            <ac:picMk id="4" creationId="{275DE12D-482E-6727-D910-450E8B7AAA81}"/>
          </ac:picMkLst>
        </pc:picChg>
        <pc:picChg chg="del">
          <ac:chgData name="Nathalie Declercq" userId="dcbd5312-c975-4b18-b051-fc96884b9fc8" providerId="ADAL" clId="{29057BC5-559B-437D-B7AC-25C8D44FC1BD}" dt="2022-11-10T08:16:03.384" v="1756" actId="478"/>
          <ac:picMkLst>
            <pc:docMk/>
            <pc:sldMk cId="397857607" sldId="289"/>
            <ac:picMk id="5" creationId="{05574021-D50F-FA20-68DA-CCE28B11FABA}"/>
          </ac:picMkLst>
        </pc:picChg>
        <pc:picChg chg="add mod">
          <ac:chgData name="Nathalie Declercq" userId="dcbd5312-c975-4b18-b051-fc96884b9fc8" providerId="ADAL" clId="{29057BC5-559B-437D-B7AC-25C8D44FC1BD}" dt="2022-11-10T08:22:45.769" v="2019" actId="1076"/>
          <ac:picMkLst>
            <pc:docMk/>
            <pc:sldMk cId="397857607" sldId="289"/>
            <ac:picMk id="7" creationId="{4713EFB0-0E02-1409-ACF7-B1D97D7F8149}"/>
          </ac:picMkLst>
        </pc:picChg>
        <pc:picChg chg="del">
          <ac:chgData name="Nathalie Declercq" userId="dcbd5312-c975-4b18-b051-fc96884b9fc8" providerId="ADAL" clId="{29057BC5-559B-437D-B7AC-25C8D44FC1BD}" dt="2022-11-10T08:16:06.111" v="1758" actId="478"/>
          <ac:picMkLst>
            <pc:docMk/>
            <pc:sldMk cId="397857607" sldId="289"/>
            <ac:picMk id="12" creationId="{EC5C648E-40EC-5F6C-4A60-DF7E5CF00825}"/>
          </ac:picMkLst>
        </pc:picChg>
      </pc:sldChg>
      <pc:sldChg chg="del">
        <pc:chgData name="Nathalie Declercq" userId="dcbd5312-c975-4b18-b051-fc96884b9fc8" providerId="ADAL" clId="{29057BC5-559B-437D-B7AC-25C8D44FC1BD}" dt="2022-11-08T20:20:00.023" v="499" actId="47"/>
        <pc:sldMkLst>
          <pc:docMk/>
          <pc:sldMk cId="4142709721" sldId="289"/>
        </pc:sldMkLst>
      </pc:sldChg>
      <pc:sldChg chg="addSp delSp modSp add mod">
        <pc:chgData name="Nathalie Declercq" userId="dcbd5312-c975-4b18-b051-fc96884b9fc8" providerId="ADAL" clId="{29057BC5-559B-437D-B7AC-25C8D44FC1BD}" dt="2022-11-20T18:59:40.692" v="4062" actId="20577"/>
        <pc:sldMkLst>
          <pc:docMk/>
          <pc:sldMk cId="1670615494" sldId="290"/>
        </pc:sldMkLst>
        <pc:spChg chg="mod">
          <ac:chgData name="Nathalie Declercq" userId="dcbd5312-c975-4b18-b051-fc96884b9fc8" providerId="ADAL" clId="{29057BC5-559B-437D-B7AC-25C8D44FC1BD}" dt="2022-11-10T08:25:24.629" v="2065" actId="6549"/>
          <ac:spMkLst>
            <pc:docMk/>
            <pc:sldMk cId="1670615494" sldId="290"/>
            <ac:spMk id="9" creationId="{00000000-0000-0000-0000-000000000000}"/>
          </ac:spMkLst>
        </pc:spChg>
        <pc:spChg chg="mod">
          <ac:chgData name="Nathalie Declercq" userId="dcbd5312-c975-4b18-b051-fc96884b9fc8" providerId="ADAL" clId="{29057BC5-559B-437D-B7AC-25C8D44FC1BD}" dt="2022-11-20T18:59:40.692" v="4062" actId="20577"/>
          <ac:spMkLst>
            <pc:docMk/>
            <pc:sldMk cId="1670615494" sldId="290"/>
            <ac:spMk id="11" creationId="{00000000-0000-0000-0000-000000000000}"/>
          </ac:spMkLst>
        </pc:spChg>
        <pc:picChg chg="add mod">
          <ac:chgData name="Nathalie Declercq" userId="dcbd5312-c975-4b18-b051-fc96884b9fc8" providerId="ADAL" clId="{29057BC5-559B-437D-B7AC-25C8D44FC1BD}" dt="2022-11-10T08:41:41.327" v="2421" actId="1076"/>
          <ac:picMkLst>
            <pc:docMk/>
            <pc:sldMk cId="1670615494" sldId="290"/>
            <ac:picMk id="3" creationId="{C90D6837-B63A-607D-B7A0-623E14073475}"/>
          </ac:picMkLst>
        </pc:picChg>
        <pc:picChg chg="del">
          <ac:chgData name="Nathalie Declercq" userId="dcbd5312-c975-4b18-b051-fc96884b9fc8" providerId="ADAL" clId="{29057BC5-559B-437D-B7AC-25C8D44FC1BD}" dt="2022-11-10T08:25:46.304" v="2067" actId="478"/>
          <ac:picMkLst>
            <pc:docMk/>
            <pc:sldMk cId="1670615494" sldId="290"/>
            <ac:picMk id="4" creationId="{275DE12D-482E-6727-D910-450E8B7AAA81}"/>
          </ac:picMkLst>
        </pc:picChg>
        <pc:picChg chg="add mod">
          <ac:chgData name="Nathalie Declercq" userId="dcbd5312-c975-4b18-b051-fc96884b9fc8" providerId="ADAL" clId="{29057BC5-559B-437D-B7AC-25C8D44FC1BD}" dt="2022-11-10T08:41:45.951" v="2422" actId="1076"/>
          <ac:picMkLst>
            <pc:docMk/>
            <pc:sldMk cId="1670615494" sldId="290"/>
            <ac:picMk id="6" creationId="{3E7A26A7-AFCE-F1E4-B413-D9358A2FC2FA}"/>
          </ac:picMkLst>
        </pc:picChg>
        <pc:picChg chg="del">
          <ac:chgData name="Nathalie Declercq" userId="dcbd5312-c975-4b18-b051-fc96884b9fc8" providerId="ADAL" clId="{29057BC5-559B-437D-B7AC-25C8D44FC1BD}" dt="2022-11-10T08:25:43.844" v="2066" actId="478"/>
          <ac:picMkLst>
            <pc:docMk/>
            <pc:sldMk cId="1670615494" sldId="290"/>
            <ac:picMk id="7" creationId="{4713EFB0-0E02-1409-ACF7-B1D97D7F8149}"/>
          </ac:picMkLst>
        </pc:picChg>
        <pc:picChg chg="add mod">
          <ac:chgData name="Nathalie Declercq" userId="dcbd5312-c975-4b18-b051-fc96884b9fc8" providerId="ADAL" clId="{29057BC5-559B-437D-B7AC-25C8D44FC1BD}" dt="2022-11-10T08:43:39.393" v="2436" actId="14100"/>
          <ac:picMkLst>
            <pc:docMk/>
            <pc:sldMk cId="1670615494" sldId="290"/>
            <ac:picMk id="12" creationId="{EBEE9861-0B44-78EE-D64F-0EE2EA8C889B}"/>
          </ac:picMkLst>
        </pc:picChg>
      </pc:sldChg>
      <pc:sldChg chg="del">
        <pc:chgData name="Nathalie Declercq" userId="dcbd5312-c975-4b18-b051-fc96884b9fc8" providerId="ADAL" clId="{29057BC5-559B-437D-B7AC-25C8D44FC1BD}" dt="2022-11-08T20:20:00.178" v="500" actId="47"/>
        <pc:sldMkLst>
          <pc:docMk/>
          <pc:sldMk cId="3782181302" sldId="290"/>
        </pc:sldMkLst>
      </pc:sldChg>
      <pc:sldChg chg="del">
        <pc:chgData name="Nathalie Declercq" userId="dcbd5312-c975-4b18-b051-fc96884b9fc8" providerId="ADAL" clId="{29057BC5-559B-437D-B7AC-25C8D44FC1BD}" dt="2022-11-08T20:20:00.318" v="501" actId="47"/>
        <pc:sldMkLst>
          <pc:docMk/>
          <pc:sldMk cId="1837326391" sldId="291"/>
        </pc:sldMkLst>
      </pc:sldChg>
      <pc:sldChg chg="addSp delSp modSp add del mod">
        <pc:chgData name="Nathalie Declercq" userId="dcbd5312-c975-4b18-b051-fc96884b9fc8" providerId="ADAL" clId="{29057BC5-559B-437D-B7AC-25C8D44FC1BD}" dt="2022-11-20T19:00:11.826" v="4063" actId="47"/>
        <pc:sldMkLst>
          <pc:docMk/>
          <pc:sldMk cId="3525127875" sldId="291"/>
        </pc:sldMkLst>
        <pc:spChg chg="mod">
          <ac:chgData name="Nathalie Declercq" userId="dcbd5312-c975-4b18-b051-fc96884b9fc8" providerId="ADAL" clId="{29057BC5-559B-437D-B7AC-25C8D44FC1BD}" dt="2022-11-10T08:53:10.248" v="2782" actId="20577"/>
          <ac:spMkLst>
            <pc:docMk/>
            <pc:sldMk cId="3525127875" sldId="291"/>
            <ac:spMk id="11" creationId="{00000000-0000-0000-0000-000000000000}"/>
          </ac:spMkLst>
        </pc:spChg>
        <pc:picChg chg="del">
          <ac:chgData name="Nathalie Declercq" userId="dcbd5312-c975-4b18-b051-fc96884b9fc8" providerId="ADAL" clId="{29057BC5-559B-437D-B7AC-25C8D44FC1BD}" dt="2022-11-10T08:51:10.227" v="2699" actId="478"/>
          <ac:picMkLst>
            <pc:docMk/>
            <pc:sldMk cId="3525127875" sldId="291"/>
            <ac:picMk id="3" creationId="{C90D6837-B63A-607D-B7A0-623E14073475}"/>
          </ac:picMkLst>
        </pc:picChg>
        <pc:picChg chg="add mod">
          <ac:chgData name="Nathalie Declercq" userId="dcbd5312-c975-4b18-b051-fc96884b9fc8" providerId="ADAL" clId="{29057BC5-559B-437D-B7AC-25C8D44FC1BD}" dt="2022-11-10T08:53:43.150" v="2788" actId="1076"/>
          <ac:picMkLst>
            <pc:docMk/>
            <pc:sldMk cId="3525127875" sldId="291"/>
            <ac:picMk id="4" creationId="{9BAABDA3-B92A-9156-DA89-8C80C496AE44}"/>
          </ac:picMkLst>
        </pc:picChg>
        <pc:picChg chg="del">
          <ac:chgData name="Nathalie Declercq" userId="dcbd5312-c975-4b18-b051-fc96884b9fc8" providerId="ADAL" clId="{29057BC5-559B-437D-B7AC-25C8D44FC1BD}" dt="2022-11-10T08:51:12.048" v="2700" actId="478"/>
          <ac:picMkLst>
            <pc:docMk/>
            <pc:sldMk cId="3525127875" sldId="291"/>
            <ac:picMk id="6" creationId="{3E7A26A7-AFCE-F1E4-B413-D9358A2FC2FA}"/>
          </ac:picMkLst>
        </pc:picChg>
        <pc:picChg chg="add mod">
          <ac:chgData name="Nathalie Declercq" userId="dcbd5312-c975-4b18-b051-fc96884b9fc8" providerId="ADAL" clId="{29057BC5-559B-437D-B7AC-25C8D44FC1BD}" dt="2022-11-10T08:53:49.138" v="2790" actId="14100"/>
          <ac:picMkLst>
            <pc:docMk/>
            <pc:sldMk cId="3525127875" sldId="291"/>
            <ac:picMk id="7" creationId="{4F7CF37B-C6F1-594B-3817-69F448A21762}"/>
          </ac:picMkLst>
        </pc:picChg>
        <pc:picChg chg="del">
          <ac:chgData name="Nathalie Declercq" userId="dcbd5312-c975-4b18-b051-fc96884b9fc8" providerId="ADAL" clId="{29057BC5-559B-437D-B7AC-25C8D44FC1BD}" dt="2022-11-10T08:51:59.063" v="2763" actId="478"/>
          <ac:picMkLst>
            <pc:docMk/>
            <pc:sldMk cId="3525127875" sldId="291"/>
            <ac:picMk id="12" creationId="{EBEE9861-0B44-78EE-D64F-0EE2EA8C889B}"/>
          </ac:picMkLst>
        </pc:picChg>
      </pc:sldChg>
      <pc:sldChg chg="del">
        <pc:chgData name="Nathalie Declercq" userId="dcbd5312-c975-4b18-b051-fc96884b9fc8" providerId="ADAL" clId="{29057BC5-559B-437D-B7AC-25C8D44FC1BD}" dt="2022-11-08T20:20:00.622" v="503" actId="47"/>
        <pc:sldMkLst>
          <pc:docMk/>
          <pc:sldMk cId="638933510" sldId="292"/>
        </pc:sldMkLst>
      </pc:sldChg>
      <pc:sldChg chg="addSp modSp add mod">
        <pc:chgData name="Nathalie Declercq" userId="dcbd5312-c975-4b18-b051-fc96884b9fc8" providerId="ADAL" clId="{29057BC5-559B-437D-B7AC-25C8D44FC1BD}" dt="2022-11-10T08:58:42.823" v="2824" actId="113"/>
        <pc:sldMkLst>
          <pc:docMk/>
          <pc:sldMk cId="3706592600" sldId="292"/>
        </pc:sldMkLst>
        <pc:spChg chg="mod">
          <ac:chgData name="Nathalie Declercq" userId="dcbd5312-c975-4b18-b051-fc96884b9fc8" providerId="ADAL" clId="{29057BC5-559B-437D-B7AC-25C8D44FC1BD}" dt="2022-11-10T08:58:42.823" v="2824" actId="113"/>
          <ac:spMkLst>
            <pc:docMk/>
            <pc:sldMk cId="3706592600" sldId="292"/>
            <ac:spMk id="11" creationId="{00000000-0000-0000-0000-000000000000}"/>
          </ac:spMkLst>
        </pc:spChg>
        <pc:picChg chg="add mod">
          <ac:chgData name="Nathalie Declercq" userId="dcbd5312-c975-4b18-b051-fc96884b9fc8" providerId="ADAL" clId="{29057BC5-559B-437D-B7AC-25C8D44FC1BD}" dt="2022-11-10T08:58:12.380" v="2808" actId="1076"/>
          <ac:picMkLst>
            <pc:docMk/>
            <pc:sldMk cId="3706592600" sldId="292"/>
            <ac:picMk id="3" creationId="{9DEE1263-FDF0-2511-E9E1-CB0274CBB4A0}"/>
          </ac:picMkLst>
        </pc:picChg>
      </pc:sldChg>
      <pc:sldChg chg="addSp delSp modSp add mod">
        <pc:chgData name="Nathalie Declercq" userId="dcbd5312-c975-4b18-b051-fc96884b9fc8" providerId="ADAL" clId="{29057BC5-559B-437D-B7AC-25C8D44FC1BD}" dt="2022-11-10T09:05:00.116" v="2917" actId="1076"/>
        <pc:sldMkLst>
          <pc:docMk/>
          <pc:sldMk cId="1635714678" sldId="293"/>
        </pc:sldMkLst>
        <pc:spChg chg="mod">
          <ac:chgData name="Nathalie Declercq" userId="dcbd5312-c975-4b18-b051-fc96884b9fc8" providerId="ADAL" clId="{29057BC5-559B-437D-B7AC-25C8D44FC1BD}" dt="2022-11-10T09:04:44.175" v="2913" actId="27636"/>
          <ac:spMkLst>
            <pc:docMk/>
            <pc:sldMk cId="1635714678" sldId="293"/>
            <ac:spMk id="11" creationId="{00000000-0000-0000-0000-000000000000}"/>
          </ac:spMkLst>
        </pc:spChg>
        <pc:picChg chg="del">
          <ac:chgData name="Nathalie Declercq" userId="dcbd5312-c975-4b18-b051-fc96884b9fc8" providerId="ADAL" clId="{29057BC5-559B-437D-B7AC-25C8D44FC1BD}" dt="2022-11-10T09:01:42.285" v="2852" actId="478"/>
          <ac:picMkLst>
            <pc:docMk/>
            <pc:sldMk cId="1635714678" sldId="293"/>
            <ac:picMk id="3" creationId="{9DEE1263-FDF0-2511-E9E1-CB0274CBB4A0}"/>
          </ac:picMkLst>
        </pc:picChg>
        <pc:picChg chg="del">
          <ac:chgData name="Nathalie Declercq" userId="dcbd5312-c975-4b18-b051-fc96884b9fc8" providerId="ADAL" clId="{29057BC5-559B-437D-B7AC-25C8D44FC1BD}" dt="2022-11-10T09:02:04.701" v="2858" actId="478"/>
          <ac:picMkLst>
            <pc:docMk/>
            <pc:sldMk cId="1635714678" sldId="293"/>
            <ac:picMk id="4" creationId="{9BAABDA3-B92A-9156-DA89-8C80C496AE44}"/>
          </ac:picMkLst>
        </pc:picChg>
        <pc:picChg chg="add mod">
          <ac:chgData name="Nathalie Declercq" userId="dcbd5312-c975-4b18-b051-fc96884b9fc8" providerId="ADAL" clId="{29057BC5-559B-437D-B7AC-25C8D44FC1BD}" dt="2022-11-10T09:02:02.525" v="2857" actId="1076"/>
          <ac:picMkLst>
            <pc:docMk/>
            <pc:sldMk cId="1635714678" sldId="293"/>
            <ac:picMk id="5" creationId="{85C9632A-C36D-2ABB-43DA-FCC266B9BBDF}"/>
          </ac:picMkLst>
        </pc:picChg>
        <pc:picChg chg="del">
          <ac:chgData name="Nathalie Declercq" userId="dcbd5312-c975-4b18-b051-fc96884b9fc8" providerId="ADAL" clId="{29057BC5-559B-437D-B7AC-25C8D44FC1BD}" dt="2022-11-10T09:02:10.565" v="2859" actId="478"/>
          <ac:picMkLst>
            <pc:docMk/>
            <pc:sldMk cId="1635714678" sldId="293"/>
            <ac:picMk id="7" creationId="{4F7CF37B-C6F1-594B-3817-69F448A21762}"/>
          </ac:picMkLst>
        </pc:picChg>
        <pc:picChg chg="add del">
          <ac:chgData name="Nathalie Declercq" userId="dcbd5312-c975-4b18-b051-fc96884b9fc8" providerId="ADAL" clId="{29057BC5-559B-437D-B7AC-25C8D44FC1BD}" dt="2022-11-10T09:02:41.669" v="2861" actId="22"/>
          <ac:picMkLst>
            <pc:docMk/>
            <pc:sldMk cId="1635714678" sldId="293"/>
            <ac:picMk id="10" creationId="{736D3393-39DF-9A52-DB80-CBFBD1A9A309}"/>
          </ac:picMkLst>
        </pc:picChg>
        <pc:picChg chg="add mod">
          <ac:chgData name="Nathalie Declercq" userId="dcbd5312-c975-4b18-b051-fc96884b9fc8" providerId="ADAL" clId="{29057BC5-559B-437D-B7AC-25C8D44FC1BD}" dt="2022-11-10T09:04:53.999" v="2914" actId="1076"/>
          <ac:picMkLst>
            <pc:docMk/>
            <pc:sldMk cId="1635714678" sldId="293"/>
            <ac:picMk id="13" creationId="{B8721874-FAF3-5D88-ACE6-7BAF598B02CB}"/>
          </ac:picMkLst>
        </pc:picChg>
        <pc:picChg chg="add mod">
          <ac:chgData name="Nathalie Declercq" userId="dcbd5312-c975-4b18-b051-fc96884b9fc8" providerId="ADAL" clId="{29057BC5-559B-437D-B7AC-25C8D44FC1BD}" dt="2022-11-10T09:05:00.116" v="2917" actId="1076"/>
          <ac:picMkLst>
            <pc:docMk/>
            <pc:sldMk cId="1635714678" sldId="293"/>
            <ac:picMk id="15" creationId="{00B57120-2BEC-A83A-7F49-EA5BAC5926AF}"/>
          </ac:picMkLst>
        </pc:picChg>
      </pc:sldChg>
      <pc:sldChg chg="del">
        <pc:chgData name="Nathalie Declercq" userId="dcbd5312-c975-4b18-b051-fc96884b9fc8" providerId="ADAL" clId="{29057BC5-559B-437D-B7AC-25C8D44FC1BD}" dt="2022-11-08T20:20:00.466" v="502" actId="47"/>
        <pc:sldMkLst>
          <pc:docMk/>
          <pc:sldMk cId="1814407637" sldId="293"/>
        </pc:sldMkLst>
      </pc:sldChg>
      <pc:sldChg chg="del">
        <pc:chgData name="Nathalie Declercq" userId="dcbd5312-c975-4b18-b051-fc96884b9fc8" providerId="ADAL" clId="{29057BC5-559B-437D-B7AC-25C8D44FC1BD}" dt="2022-11-08T20:20:00.765" v="504" actId="47"/>
        <pc:sldMkLst>
          <pc:docMk/>
          <pc:sldMk cId="2172673437" sldId="294"/>
        </pc:sldMkLst>
      </pc:sldChg>
      <pc:sldChg chg="addSp delSp modSp add mod">
        <pc:chgData name="Nathalie Declercq" userId="dcbd5312-c975-4b18-b051-fc96884b9fc8" providerId="ADAL" clId="{29057BC5-559B-437D-B7AC-25C8D44FC1BD}" dt="2022-11-20T17:24:33.578" v="3091" actId="167"/>
        <pc:sldMkLst>
          <pc:docMk/>
          <pc:sldMk cId="3341262883" sldId="294"/>
        </pc:sldMkLst>
        <pc:spChg chg="mod">
          <ac:chgData name="Nathalie Declercq" userId="dcbd5312-c975-4b18-b051-fc96884b9fc8" providerId="ADAL" clId="{29057BC5-559B-437D-B7AC-25C8D44FC1BD}" dt="2022-11-20T17:24:07.908" v="3087" actId="27636"/>
          <ac:spMkLst>
            <pc:docMk/>
            <pc:sldMk cId="3341262883" sldId="294"/>
            <ac:spMk id="11" creationId="{00000000-0000-0000-0000-000000000000}"/>
          </ac:spMkLst>
        </pc:spChg>
        <pc:picChg chg="add mod">
          <ac:chgData name="Nathalie Declercq" userId="dcbd5312-c975-4b18-b051-fc96884b9fc8" providerId="ADAL" clId="{29057BC5-559B-437D-B7AC-25C8D44FC1BD}" dt="2022-11-20T17:06:31.076" v="2987" actId="1076"/>
          <ac:picMkLst>
            <pc:docMk/>
            <pc:sldMk cId="3341262883" sldId="294"/>
            <ac:picMk id="2" creationId="{4989F1D7-48DC-CD83-416C-A10C8D48E54C}"/>
          </ac:picMkLst>
        </pc:picChg>
        <pc:picChg chg="add del">
          <ac:chgData name="Nathalie Declercq" userId="dcbd5312-c975-4b18-b051-fc96884b9fc8" providerId="ADAL" clId="{29057BC5-559B-437D-B7AC-25C8D44FC1BD}" dt="2022-11-20T17:08:25.488" v="2991" actId="22"/>
          <ac:picMkLst>
            <pc:docMk/>
            <pc:sldMk cId="3341262883" sldId="294"/>
            <ac:picMk id="4" creationId="{EE78AA29-D057-C255-FCEA-F52D5F58407A}"/>
          </ac:picMkLst>
        </pc:picChg>
        <pc:picChg chg="del">
          <ac:chgData name="Nathalie Declercq" userId="dcbd5312-c975-4b18-b051-fc96884b9fc8" providerId="ADAL" clId="{29057BC5-559B-437D-B7AC-25C8D44FC1BD}" dt="2022-11-10T09:06:30.573" v="2921" actId="478"/>
          <ac:picMkLst>
            <pc:docMk/>
            <pc:sldMk cId="3341262883" sldId="294"/>
            <ac:picMk id="5" creationId="{85C9632A-C36D-2ABB-43DA-FCC266B9BBDF}"/>
          </ac:picMkLst>
        </pc:picChg>
        <pc:picChg chg="add mod">
          <ac:chgData name="Nathalie Declercq" userId="dcbd5312-c975-4b18-b051-fc96884b9fc8" providerId="ADAL" clId="{29057BC5-559B-437D-B7AC-25C8D44FC1BD}" dt="2022-11-20T17:19:11.764" v="3019" actId="14100"/>
          <ac:picMkLst>
            <pc:docMk/>
            <pc:sldMk cId="3341262883" sldId="294"/>
            <ac:picMk id="6" creationId="{A9CD27B3-9ED4-A433-7207-9AC93CF45AF5}"/>
          </ac:picMkLst>
        </pc:picChg>
        <pc:picChg chg="add mod">
          <ac:chgData name="Nathalie Declercq" userId="dcbd5312-c975-4b18-b051-fc96884b9fc8" providerId="ADAL" clId="{29057BC5-559B-437D-B7AC-25C8D44FC1BD}" dt="2022-11-20T17:19:20.466" v="3021" actId="1076"/>
          <ac:picMkLst>
            <pc:docMk/>
            <pc:sldMk cId="3341262883" sldId="294"/>
            <ac:picMk id="10" creationId="{89EC9197-9B70-C9D6-3D7D-F729BDB1BF86}"/>
          </ac:picMkLst>
        </pc:picChg>
        <pc:picChg chg="del">
          <ac:chgData name="Nathalie Declercq" userId="dcbd5312-c975-4b18-b051-fc96884b9fc8" providerId="ADAL" clId="{29057BC5-559B-437D-B7AC-25C8D44FC1BD}" dt="2022-11-10T09:06:26.665" v="2919" actId="478"/>
          <ac:picMkLst>
            <pc:docMk/>
            <pc:sldMk cId="3341262883" sldId="294"/>
            <ac:picMk id="13" creationId="{B8721874-FAF3-5D88-ACE6-7BAF598B02CB}"/>
          </ac:picMkLst>
        </pc:picChg>
        <pc:picChg chg="add mod">
          <ac:chgData name="Nathalie Declercq" userId="dcbd5312-c975-4b18-b051-fc96884b9fc8" providerId="ADAL" clId="{29057BC5-559B-437D-B7AC-25C8D44FC1BD}" dt="2022-11-20T17:19:24.513" v="3022" actId="1076"/>
          <ac:picMkLst>
            <pc:docMk/>
            <pc:sldMk cId="3341262883" sldId="294"/>
            <ac:picMk id="13" creationId="{CC64427F-F33D-46B8-FBCB-0AA261A0163C}"/>
          </ac:picMkLst>
        </pc:picChg>
        <pc:picChg chg="del">
          <ac:chgData name="Nathalie Declercq" userId="dcbd5312-c975-4b18-b051-fc96884b9fc8" providerId="ADAL" clId="{29057BC5-559B-437D-B7AC-25C8D44FC1BD}" dt="2022-11-10T09:06:28.370" v="2920" actId="478"/>
          <ac:picMkLst>
            <pc:docMk/>
            <pc:sldMk cId="3341262883" sldId="294"/>
            <ac:picMk id="15" creationId="{00B57120-2BEC-A83A-7F49-EA5BAC5926AF}"/>
          </ac:picMkLst>
        </pc:picChg>
        <pc:picChg chg="add mod ord">
          <ac:chgData name="Nathalie Declercq" userId="dcbd5312-c975-4b18-b051-fc96884b9fc8" providerId="ADAL" clId="{29057BC5-559B-437D-B7AC-25C8D44FC1BD}" dt="2022-11-20T17:24:33.578" v="3091" actId="167"/>
          <ac:picMkLst>
            <pc:docMk/>
            <pc:sldMk cId="3341262883" sldId="294"/>
            <ac:picMk id="15" creationId="{D7A345F1-68B9-26D4-D3E7-9CBB5EE17455}"/>
          </ac:picMkLst>
        </pc:picChg>
      </pc:sldChg>
      <pc:sldChg chg="addSp delSp modSp add mod">
        <pc:chgData name="Nathalie Declercq" userId="dcbd5312-c975-4b18-b051-fc96884b9fc8" providerId="ADAL" clId="{29057BC5-559B-437D-B7AC-25C8D44FC1BD}" dt="2022-11-20T17:33:59.469" v="3216" actId="14100"/>
        <pc:sldMkLst>
          <pc:docMk/>
          <pc:sldMk cId="3717033202" sldId="295"/>
        </pc:sldMkLst>
        <pc:spChg chg="mod">
          <ac:chgData name="Nathalie Declercq" userId="dcbd5312-c975-4b18-b051-fc96884b9fc8" providerId="ADAL" clId="{29057BC5-559B-437D-B7AC-25C8D44FC1BD}" dt="2022-11-20T17:28:48.943" v="3193" actId="20577"/>
          <ac:spMkLst>
            <pc:docMk/>
            <pc:sldMk cId="3717033202" sldId="295"/>
            <ac:spMk id="11" creationId="{00000000-0000-0000-0000-000000000000}"/>
          </ac:spMkLst>
        </pc:spChg>
        <pc:picChg chg="del">
          <ac:chgData name="Nathalie Declercq" userId="dcbd5312-c975-4b18-b051-fc96884b9fc8" providerId="ADAL" clId="{29057BC5-559B-437D-B7AC-25C8D44FC1BD}" dt="2022-11-20T17:27:04.196" v="3179" actId="478"/>
          <ac:picMkLst>
            <pc:docMk/>
            <pc:sldMk cId="3717033202" sldId="295"/>
            <ac:picMk id="2" creationId="{4989F1D7-48DC-CD83-416C-A10C8D48E54C}"/>
          </ac:picMkLst>
        </pc:picChg>
        <pc:picChg chg="add mod">
          <ac:chgData name="Nathalie Declercq" userId="dcbd5312-c975-4b18-b051-fc96884b9fc8" providerId="ADAL" clId="{29057BC5-559B-437D-B7AC-25C8D44FC1BD}" dt="2022-11-20T17:33:36.448" v="3212" actId="14100"/>
          <ac:picMkLst>
            <pc:docMk/>
            <pc:sldMk cId="3717033202" sldId="295"/>
            <ac:picMk id="4" creationId="{1C65F03B-F5E8-08F4-2E0A-6B5C6F357716}"/>
          </ac:picMkLst>
        </pc:picChg>
        <pc:picChg chg="del">
          <ac:chgData name="Nathalie Declercq" userId="dcbd5312-c975-4b18-b051-fc96884b9fc8" providerId="ADAL" clId="{29057BC5-559B-437D-B7AC-25C8D44FC1BD}" dt="2022-11-20T17:27:12.997" v="3181" actId="478"/>
          <ac:picMkLst>
            <pc:docMk/>
            <pc:sldMk cId="3717033202" sldId="295"/>
            <ac:picMk id="6" creationId="{A9CD27B3-9ED4-A433-7207-9AC93CF45AF5}"/>
          </ac:picMkLst>
        </pc:picChg>
        <pc:picChg chg="add mod">
          <ac:chgData name="Nathalie Declercq" userId="dcbd5312-c975-4b18-b051-fc96884b9fc8" providerId="ADAL" clId="{29057BC5-559B-437D-B7AC-25C8D44FC1BD}" dt="2022-11-20T17:33:59.469" v="3216" actId="14100"/>
          <ac:picMkLst>
            <pc:docMk/>
            <pc:sldMk cId="3717033202" sldId="295"/>
            <ac:picMk id="7" creationId="{E3D4B17C-63C6-7BC8-36AA-E6D895CFE886}"/>
          </ac:picMkLst>
        </pc:picChg>
        <pc:picChg chg="del">
          <ac:chgData name="Nathalie Declercq" userId="dcbd5312-c975-4b18-b051-fc96884b9fc8" providerId="ADAL" clId="{29057BC5-559B-437D-B7AC-25C8D44FC1BD}" dt="2022-11-20T17:27:10.075" v="3180" actId="478"/>
          <ac:picMkLst>
            <pc:docMk/>
            <pc:sldMk cId="3717033202" sldId="295"/>
            <ac:picMk id="10" creationId="{89EC9197-9B70-C9D6-3D7D-F729BDB1BF86}"/>
          </ac:picMkLst>
        </pc:picChg>
        <pc:picChg chg="del">
          <ac:chgData name="Nathalie Declercq" userId="dcbd5312-c975-4b18-b051-fc96884b9fc8" providerId="ADAL" clId="{29057BC5-559B-437D-B7AC-25C8D44FC1BD}" dt="2022-11-20T17:27:14.955" v="3182" actId="478"/>
          <ac:picMkLst>
            <pc:docMk/>
            <pc:sldMk cId="3717033202" sldId="295"/>
            <ac:picMk id="13" creationId="{CC64427F-F33D-46B8-FBCB-0AA261A0163C}"/>
          </ac:picMkLst>
        </pc:picChg>
        <pc:picChg chg="add mod">
          <ac:chgData name="Nathalie Declercq" userId="dcbd5312-c975-4b18-b051-fc96884b9fc8" providerId="ADAL" clId="{29057BC5-559B-437D-B7AC-25C8D44FC1BD}" dt="2022-11-20T17:33:52.782" v="3215" actId="14100"/>
          <ac:picMkLst>
            <pc:docMk/>
            <pc:sldMk cId="3717033202" sldId="295"/>
            <ac:picMk id="14" creationId="{988BB595-3918-E093-15AD-8595ACDE1359}"/>
          </ac:picMkLst>
        </pc:picChg>
        <pc:picChg chg="del">
          <ac:chgData name="Nathalie Declercq" userId="dcbd5312-c975-4b18-b051-fc96884b9fc8" providerId="ADAL" clId="{29057BC5-559B-437D-B7AC-25C8D44FC1BD}" dt="2022-11-20T17:27:30.007" v="3184" actId="478"/>
          <ac:picMkLst>
            <pc:docMk/>
            <pc:sldMk cId="3717033202" sldId="295"/>
            <ac:picMk id="15" creationId="{D7A345F1-68B9-26D4-D3E7-9CBB5EE17455}"/>
          </ac:picMkLst>
        </pc:picChg>
      </pc:sldChg>
      <pc:sldChg chg="del">
        <pc:chgData name="Nathalie Declercq" userId="dcbd5312-c975-4b18-b051-fc96884b9fc8" providerId="ADAL" clId="{29057BC5-559B-437D-B7AC-25C8D44FC1BD}" dt="2022-11-08T20:20:00.923" v="505" actId="47"/>
        <pc:sldMkLst>
          <pc:docMk/>
          <pc:sldMk cId="3896553577" sldId="295"/>
        </pc:sldMkLst>
      </pc:sldChg>
      <pc:sldChg chg="addSp delSp modSp add mod">
        <pc:chgData name="Nathalie Declercq" userId="dcbd5312-c975-4b18-b051-fc96884b9fc8" providerId="ADAL" clId="{29057BC5-559B-437D-B7AC-25C8D44FC1BD}" dt="2022-11-20T17:59:48.189" v="3511" actId="20577"/>
        <pc:sldMkLst>
          <pc:docMk/>
          <pc:sldMk cId="2723065717" sldId="296"/>
        </pc:sldMkLst>
        <pc:spChg chg="mod">
          <ac:chgData name="Nathalie Declercq" userId="dcbd5312-c975-4b18-b051-fc96884b9fc8" providerId="ADAL" clId="{29057BC5-559B-437D-B7AC-25C8D44FC1BD}" dt="2022-11-20T17:59:48.189" v="3511" actId="20577"/>
          <ac:spMkLst>
            <pc:docMk/>
            <pc:sldMk cId="2723065717" sldId="296"/>
            <ac:spMk id="11" creationId="{00000000-0000-0000-0000-000000000000}"/>
          </ac:spMkLst>
        </pc:spChg>
        <pc:picChg chg="add mod">
          <ac:chgData name="Nathalie Declercq" userId="dcbd5312-c975-4b18-b051-fc96884b9fc8" providerId="ADAL" clId="{29057BC5-559B-437D-B7AC-25C8D44FC1BD}" dt="2022-11-20T17:54:34.266" v="3472" actId="14100"/>
          <ac:picMkLst>
            <pc:docMk/>
            <pc:sldMk cId="2723065717" sldId="296"/>
            <ac:picMk id="3" creationId="{0C30DE7C-B01A-C458-F92E-C0EA93EB4A93}"/>
          </ac:picMkLst>
        </pc:picChg>
        <pc:picChg chg="del">
          <ac:chgData name="Nathalie Declercq" userId="dcbd5312-c975-4b18-b051-fc96884b9fc8" providerId="ADAL" clId="{29057BC5-559B-437D-B7AC-25C8D44FC1BD}" dt="2022-11-20T17:46:08.089" v="3258" actId="478"/>
          <ac:picMkLst>
            <pc:docMk/>
            <pc:sldMk cId="2723065717" sldId="296"/>
            <ac:picMk id="4" creationId="{1C65F03B-F5E8-08F4-2E0A-6B5C6F357716}"/>
          </ac:picMkLst>
        </pc:picChg>
        <pc:picChg chg="del">
          <ac:chgData name="Nathalie Declercq" userId="dcbd5312-c975-4b18-b051-fc96884b9fc8" providerId="ADAL" clId="{29057BC5-559B-437D-B7AC-25C8D44FC1BD}" dt="2022-11-20T17:46:03.848" v="3257" actId="478"/>
          <ac:picMkLst>
            <pc:docMk/>
            <pc:sldMk cId="2723065717" sldId="296"/>
            <ac:picMk id="7" creationId="{E3D4B17C-63C6-7BC8-36AA-E6D895CFE886}"/>
          </ac:picMkLst>
        </pc:picChg>
        <pc:picChg chg="del">
          <ac:chgData name="Nathalie Declercq" userId="dcbd5312-c975-4b18-b051-fc96884b9fc8" providerId="ADAL" clId="{29057BC5-559B-437D-B7AC-25C8D44FC1BD}" dt="2022-11-20T17:45:52.831" v="3256" actId="478"/>
          <ac:picMkLst>
            <pc:docMk/>
            <pc:sldMk cId="2723065717" sldId="296"/>
            <ac:picMk id="14" creationId="{988BB595-3918-E093-15AD-8595ACDE1359}"/>
          </ac:picMkLst>
        </pc:picChg>
      </pc:sldChg>
      <pc:sldChg chg="del">
        <pc:chgData name="Nathalie Declercq" userId="dcbd5312-c975-4b18-b051-fc96884b9fc8" providerId="ADAL" clId="{29057BC5-559B-437D-B7AC-25C8D44FC1BD}" dt="2022-11-08T20:20:01.083" v="506" actId="47"/>
        <pc:sldMkLst>
          <pc:docMk/>
          <pc:sldMk cId="3680619336" sldId="296"/>
        </pc:sldMkLst>
      </pc:sldChg>
      <pc:sldChg chg="addSp delSp modSp add mod">
        <pc:chgData name="Nathalie Declercq" userId="dcbd5312-c975-4b18-b051-fc96884b9fc8" providerId="ADAL" clId="{29057BC5-559B-437D-B7AC-25C8D44FC1BD}" dt="2022-11-20T17:59:43.190" v="3509" actId="20577"/>
        <pc:sldMkLst>
          <pc:docMk/>
          <pc:sldMk cId="83865211" sldId="297"/>
        </pc:sldMkLst>
        <pc:spChg chg="mod">
          <ac:chgData name="Nathalie Declercq" userId="dcbd5312-c975-4b18-b051-fc96884b9fc8" providerId="ADAL" clId="{29057BC5-559B-437D-B7AC-25C8D44FC1BD}" dt="2022-11-20T17:59:43.190" v="3509" actId="20577"/>
          <ac:spMkLst>
            <pc:docMk/>
            <pc:sldMk cId="83865211" sldId="297"/>
            <ac:spMk id="11" creationId="{00000000-0000-0000-0000-000000000000}"/>
          </ac:spMkLst>
        </pc:spChg>
        <pc:picChg chg="del">
          <ac:chgData name="Nathalie Declercq" userId="dcbd5312-c975-4b18-b051-fc96884b9fc8" providerId="ADAL" clId="{29057BC5-559B-437D-B7AC-25C8D44FC1BD}" dt="2022-11-20T17:56:27.083" v="3498" actId="478"/>
          <ac:picMkLst>
            <pc:docMk/>
            <pc:sldMk cId="83865211" sldId="297"/>
            <ac:picMk id="3" creationId="{0C30DE7C-B01A-C458-F92E-C0EA93EB4A93}"/>
          </ac:picMkLst>
        </pc:picChg>
        <pc:picChg chg="add mod">
          <ac:chgData name="Nathalie Declercq" userId="dcbd5312-c975-4b18-b051-fc96884b9fc8" providerId="ADAL" clId="{29057BC5-559B-437D-B7AC-25C8D44FC1BD}" dt="2022-11-20T17:57:25.202" v="3502" actId="1076"/>
          <ac:picMkLst>
            <pc:docMk/>
            <pc:sldMk cId="83865211" sldId="297"/>
            <ac:picMk id="4" creationId="{B57E9469-9931-A9B0-E900-E589F7522079}"/>
          </ac:picMkLst>
        </pc:picChg>
      </pc:sldChg>
      <pc:sldChg chg="del">
        <pc:chgData name="Nathalie Declercq" userId="dcbd5312-c975-4b18-b051-fc96884b9fc8" providerId="ADAL" clId="{29057BC5-559B-437D-B7AC-25C8D44FC1BD}" dt="2022-11-08T20:20:01.253" v="507" actId="47"/>
        <pc:sldMkLst>
          <pc:docMk/>
          <pc:sldMk cId="3346652324" sldId="297"/>
        </pc:sldMkLst>
      </pc:sldChg>
      <pc:sldChg chg="del">
        <pc:chgData name="Nathalie Declercq" userId="dcbd5312-c975-4b18-b051-fc96884b9fc8" providerId="ADAL" clId="{29057BC5-559B-437D-B7AC-25C8D44FC1BD}" dt="2022-11-08T20:20:01.419" v="508" actId="47"/>
        <pc:sldMkLst>
          <pc:docMk/>
          <pc:sldMk cId="372820557" sldId="298"/>
        </pc:sldMkLst>
      </pc:sldChg>
      <pc:sldChg chg="addSp delSp modSp add mod">
        <pc:chgData name="Nathalie Declercq" userId="dcbd5312-c975-4b18-b051-fc96884b9fc8" providerId="ADAL" clId="{29057BC5-559B-437D-B7AC-25C8D44FC1BD}" dt="2022-11-20T18:09:57.389" v="3675" actId="1076"/>
        <pc:sldMkLst>
          <pc:docMk/>
          <pc:sldMk cId="3848774231" sldId="298"/>
        </pc:sldMkLst>
        <pc:spChg chg="mod">
          <ac:chgData name="Nathalie Declercq" userId="dcbd5312-c975-4b18-b051-fc96884b9fc8" providerId="ADAL" clId="{29057BC5-559B-437D-B7AC-25C8D44FC1BD}" dt="2022-11-20T18:04:34.235" v="3640" actId="6549"/>
          <ac:spMkLst>
            <pc:docMk/>
            <pc:sldMk cId="3848774231" sldId="298"/>
            <ac:spMk id="9" creationId="{00000000-0000-0000-0000-000000000000}"/>
          </ac:spMkLst>
        </pc:spChg>
        <pc:spChg chg="mod">
          <ac:chgData name="Nathalie Declercq" userId="dcbd5312-c975-4b18-b051-fc96884b9fc8" providerId="ADAL" clId="{29057BC5-559B-437D-B7AC-25C8D44FC1BD}" dt="2022-11-20T18:09:49.208" v="3672" actId="20577"/>
          <ac:spMkLst>
            <pc:docMk/>
            <pc:sldMk cId="3848774231" sldId="298"/>
            <ac:spMk id="11" creationId="{00000000-0000-0000-0000-000000000000}"/>
          </ac:spMkLst>
        </pc:spChg>
        <pc:picChg chg="add del mod">
          <ac:chgData name="Nathalie Declercq" userId="dcbd5312-c975-4b18-b051-fc96884b9fc8" providerId="ADAL" clId="{29057BC5-559B-437D-B7AC-25C8D44FC1BD}" dt="2022-11-20T18:04:37.206" v="3641" actId="478"/>
          <ac:picMkLst>
            <pc:docMk/>
            <pc:sldMk cId="3848774231" sldId="298"/>
            <ac:picMk id="3" creationId="{3035460F-AA36-B964-4AED-F18E2AC032B5}"/>
          </ac:picMkLst>
        </pc:picChg>
        <pc:picChg chg="del">
          <ac:chgData name="Nathalie Declercq" userId="dcbd5312-c975-4b18-b051-fc96884b9fc8" providerId="ADAL" clId="{29057BC5-559B-437D-B7AC-25C8D44FC1BD}" dt="2022-11-20T18:00:23.791" v="3556" actId="478"/>
          <ac:picMkLst>
            <pc:docMk/>
            <pc:sldMk cId="3848774231" sldId="298"/>
            <ac:picMk id="4" creationId="{B57E9469-9931-A9B0-E900-E589F7522079}"/>
          </ac:picMkLst>
        </pc:picChg>
        <pc:picChg chg="add del mod">
          <ac:chgData name="Nathalie Declercq" userId="dcbd5312-c975-4b18-b051-fc96884b9fc8" providerId="ADAL" clId="{29057BC5-559B-437D-B7AC-25C8D44FC1BD}" dt="2022-11-20T18:04:39.004" v="3642" actId="478"/>
          <ac:picMkLst>
            <pc:docMk/>
            <pc:sldMk cId="3848774231" sldId="298"/>
            <ac:picMk id="6" creationId="{2C752CA0-201D-BC95-ED30-D15856B134AE}"/>
          </ac:picMkLst>
        </pc:picChg>
        <pc:picChg chg="add mod">
          <ac:chgData name="Nathalie Declercq" userId="dcbd5312-c975-4b18-b051-fc96884b9fc8" providerId="ADAL" clId="{29057BC5-559B-437D-B7AC-25C8D44FC1BD}" dt="2022-11-20T18:09:57.389" v="3675" actId="1076"/>
          <ac:picMkLst>
            <pc:docMk/>
            <pc:sldMk cId="3848774231" sldId="298"/>
            <ac:picMk id="10" creationId="{CF7DBC61-A090-4C17-F4C5-40ABE8AFAC77}"/>
          </ac:picMkLst>
        </pc:picChg>
      </pc:sldChg>
      <pc:sldChg chg="del">
        <pc:chgData name="Nathalie Declercq" userId="dcbd5312-c975-4b18-b051-fc96884b9fc8" providerId="ADAL" clId="{29057BC5-559B-437D-B7AC-25C8D44FC1BD}" dt="2022-11-08T20:20:01.584" v="509" actId="47"/>
        <pc:sldMkLst>
          <pc:docMk/>
          <pc:sldMk cId="575961525" sldId="299"/>
        </pc:sldMkLst>
      </pc:sldChg>
      <pc:sldChg chg="add ord">
        <pc:chgData name="Nathalie Declercq" userId="dcbd5312-c975-4b18-b051-fc96884b9fc8" providerId="ADAL" clId="{29057BC5-559B-437D-B7AC-25C8D44FC1BD}" dt="2022-11-20T18:10:07.302" v="3677"/>
        <pc:sldMkLst>
          <pc:docMk/>
          <pc:sldMk cId="1748605061" sldId="299"/>
        </pc:sldMkLst>
      </pc:sldChg>
      <pc:sldChg chg="del">
        <pc:chgData name="Nathalie Declercq" userId="dcbd5312-c975-4b18-b051-fc96884b9fc8" providerId="ADAL" clId="{29057BC5-559B-437D-B7AC-25C8D44FC1BD}" dt="2022-11-08T20:20:01.788" v="510" actId="47"/>
        <pc:sldMkLst>
          <pc:docMk/>
          <pc:sldMk cId="788884154" sldId="300"/>
        </pc:sldMkLst>
      </pc:sldChg>
      <pc:sldChg chg="del">
        <pc:chgData name="Nathalie Declercq" userId="dcbd5312-c975-4b18-b051-fc96884b9fc8" providerId="ADAL" clId="{29057BC5-559B-437D-B7AC-25C8D44FC1BD}" dt="2022-11-08T20:20:02.163" v="512" actId="47"/>
        <pc:sldMkLst>
          <pc:docMk/>
          <pc:sldMk cId="4213592250" sldId="302"/>
        </pc:sldMkLst>
      </pc:sldChg>
      <pc:sldChg chg="del">
        <pc:chgData name="Nathalie Declercq" userId="dcbd5312-c975-4b18-b051-fc96884b9fc8" providerId="ADAL" clId="{29057BC5-559B-437D-B7AC-25C8D44FC1BD}" dt="2022-11-08T20:20:01.966" v="511" actId="47"/>
        <pc:sldMkLst>
          <pc:docMk/>
          <pc:sldMk cId="868152550" sldId="303"/>
        </pc:sldMkLst>
      </pc:sldChg>
      <pc:sldChg chg="del">
        <pc:chgData name="Nathalie Declercq" userId="dcbd5312-c975-4b18-b051-fc96884b9fc8" providerId="ADAL" clId="{29057BC5-559B-437D-B7AC-25C8D44FC1BD}" dt="2022-11-08T20:20:02.350" v="513" actId="47"/>
        <pc:sldMkLst>
          <pc:docMk/>
          <pc:sldMk cId="3381763635" sldId="304"/>
        </pc:sldMkLst>
      </pc:sldChg>
      <pc:sldChg chg="del">
        <pc:chgData name="Nathalie Declercq" userId="dcbd5312-c975-4b18-b051-fc96884b9fc8" providerId="ADAL" clId="{29057BC5-559B-437D-B7AC-25C8D44FC1BD}" dt="2022-11-08T20:20:02.730" v="515" actId="47"/>
        <pc:sldMkLst>
          <pc:docMk/>
          <pc:sldMk cId="3147614841" sldId="305"/>
        </pc:sldMkLst>
      </pc:sldChg>
      <pc:sldChg chg="del">
        <pc:chgData name="Nathalie Declercq" userId="dcbd5312-c975-4b18-b051-fc96884b9fc8" providerId="ADAL" clId="{29057BC5-559B-437D-B7AC-25C8D44FC1BD}" dt="2022-11-08T20:20:02.541" v="514" actId="47"/>
        <pc:sldMkLst>
          <pc:docMk/>
          <pc:sldMk cId="3903049005" sldId="306"/>
        </pc:sldMkLst>
      </pc:sldChg>
      <pc:sldChg chg="del">
        <pc:chgData name="Nathalie Declercq" userId="dcbd5312-c975-4b18-b051-fc96884b9fc8" providerId="ADAL" clId="{29057BC5-559B-437D-B7AC-25C8D44FC1BD}" dt="2022-11-08T20:20:02.928" v="516" actId="47"/>
        <pc:sldMkLst>
          <pc:docMk/>
          <pc:sldMk cId="130410873" sldId="307"/>
        </pc:sldMkLst>
      </pc:sldChg>
      <pc:sldChg chg="del">
        <pc:chgData name="Nathalie Declercq" userId="dcbd5312-c975-4b18-b051-fc96884b9fc8" providerId="ADAL" clId="{29057BC5-559B-437D-B7AC-25C8D44FC1BD}" dt="2022-11-08T20:20:03.104" v="517" actId="47"/>
        <pc:sldMkLst>
          <pc:docMk/>
          <pc:sldMk cId="4211916691" sldId="308"/>
        </pc:sldMkLst>
      </pc:sldChg>
      <pc:sldChg chg="modSp add mod">
        <pc:chgData name="Nathalie Declercq" userId="dcbd5312-c975-4b18-b051-fc96884b9fc8" providerId="ADAL" clId="{29057BC5-559B-437D-B7AC-25C8D44FC1BD}" dt="2022-11-20T18:18:45.176" v="3742" actId="14100"/>
        <pc:sldMkLst>
          <pc:docMk/>
          <pc:sldMk cId="2599141625" sldId="337"/>
        </pc:sldMkLst>
        <pc:spChg chg="mod">
          <ac:chgData name="Nathalie Declercq" userId="dcbd5312-c975-4b18-b051-fc96884b9fc8" providerId="ADAL" clId="{29057BC5-559B-437D-B7AC-25C8D44FC1BD}" dt="2022-11-20T18:15:56.464" v="3712" actId="113"/>
          <ac:spMkLst>
            <pc:docMk/>
            <pc:sldMk cId="2599141625" sldId="337"/>
            <ac:spMk id="2" creationId="{00000000-0000-0000-0000-000000000000}"/>
          </ac:spMkLst>
        </pc:spChg>
        <pc:spChg chg="mod">
          <ac:chgData name="Nathalie Declercq" userId="dcbd5312-c975-4b18-b051-fc96884b9fc8" providerId="ADAL" clId="{29057BC5-559B-437D-B7AC-25C8D44FC1BD}" dt="2022-11-20T18:15:24.285" v="3693" actId="6549"/>
          <ac:spMkLst>
            <pc:docMk/>
            <pc:sldMk cId="2599141625" sldId="337"/>
            <ac:spMk id="3" creationId="{00000000-0000-0000-0000-000000000000}"/>
          </ac:spMkLst>
        </pc:spChg>
        <pc:picChg chg="mod">
          <ac:chgData name="Nathalie Declercq" userId="dcbd5312-c975-4b18-b051-fc96884b9fc8" providerId="ADAL" clId="{29057BC5-559B-437D-B7AC-25C8D44FC1BD}" dt="2022-11-20T18:18:45.176" v="3742" actId="14100"/>
          <ac:picMkLst>
            <pc:docMk/>
            <pc:sldMk cId="2599141625" sldId="337"/>
            <ac:picMk id="7" creationId="{00000000-0000-0000-0000-000000000000}"/>
          </ac:picMkLst>
        </pc:picChg>
      </pc:sldChg>
      <pc:sldChg chg="modSp add mod">
        <pc:chgData name="Nathalie Declercq" userId="dcbd5312-c975-4b18-b051-fc96884b9fc8" providerId="ADAL" clId="{29057BC5-559B-437D-B7AC-25C8D44FC1BD}" dt="2022-11-20T18:20:43.111" v="3750" actId="2711"/>
        <pc:sldMkLst>
          <pc:docMk/>
          <pc:sldMk cId="132589676" sldId="338"/>
        </pc:sldMkLst>
        <pc:spChg chg="mod">
          <ac:chgData name="Nathalie Declercq" userId="dcbd5312-c975-4b18-b051-fc96884b9fc8" providerId="ADAL" clId="{29057BC5-559B-437D-B7AC-25C8D44FC1BD}" dt="2022-11-20T18:20:43.111" v="3750" actId="2711"/>
          <ac:spMkLst>
            <pc:docMk/>
            <pc:sldMk cId="132589676" sldId="338"/>
            <ac:spMk id="2" creationId="{00000000-0000-0000-0000-000000000000}"/>
          </ac:spMkLst>
        </pc:spChg>
        <pc:spChg chg="mod">
          <ac:chgData name="Nathalie Declercq" userId="dcbd5312-c975-4b18-b051-fc96884b9fc8" providerId="ADAL" clId="{29057BC5-559B-437D-B7AC-25C8D44FC1BD}" dt="2022-11-20T18:16:21.945" v="3735" actId="20577"/>
          <ac:spMkLst>
            <pc:docMk/>
            <pc:sldMk cId="132589676" sldId="338"/>
            <ac:spMk id="3" creationId="{00000000-0000-0000-0000-000000000000}"/>
          </ac:spMkLst>
        </pc:spChg>
        <pc:picChg chg="mod modCrop">
          <ac:chgData name="Nathalie Declercq" userId="dcbd5312-c975-4b18-b051-fc96884b9fc8" providerId="ADAL" clId="{29057BC5-559B-437D-B7AC-25C8D44FC1BD}" dt="2022-11-20T18:18:37.561" v="3741" actId="1076"/>
          <ac:picMkLst>
            <pc:docMk/>
            <pc:sldMk cId="132589676" sldId="338"/>
            <ac:picMk id="5" creationId="{00000000-0000-0000-0000-000000000000}"/>
          </ac:picMkLst>
        </pc:picChg>
      </pc:sldChg>
      <pc:sldChg chg="modSp add mod">
        <pc:chgData name="Nathalie Declercq" userId="dcbd5312-c975-4b18-b051-fc96884b9fc8" providerId="ADAL" clId="{29057BC5-559B-437D-B7AC-25C8D44FC1BD}" dt="2022-11-20T18:22:27.822" v="3778"/>
        <pc:sldMkLst>
          <pc:docMk/>
          <pc:sldMk cId="2962769450" sldId="339"/>
        </pc:sldMkLst>
        <pc:spChg chg="mod">
          <ac:chgData name="Nathalie Declercq" userId="dcbd5312-c975-4b18-b051-fc96884b9fc8" providerId="ADAL" clId="{29057BC5-559B-437D-B7AC-25C8D44FC1BD}" dt="2022-11-20T18:22:27.822" v="3778"/>
          <ac:spMkLst>
            <pc:docMk/>
            <pc:sldMk cId="2962769450" sldId="339"/>
            <ac:spMk id="2" creationId="{00000000-0000-0000-0000-000000000000}"/>
          </ac:spMkLst>
        </pc:spChg>
        <pc:spChg chg="mod">
          <ac:chgData name="Nathalie Declercq" userId="dcbd5312-c975-4b18-b051-fc96884b9fc8" providerId="ADAL" clId="{29057BC5-559B-437D-B7AC-25C8D44FC1BD}" dt="2022-11-20T18:21:15.246" v="3774" actId="20577"/>
          <ac:spMkLst>
            <pc:docMk/>
            <pc:sldMk cId="2962769450" sldId="339"/>
            <ac:spMk id="3" creationId="{00000000-0000-0000-0000-000000000000}"/>
          </ac:spMkLst>
        </pc:spChg>
        <pc:picChg chg="mod">
          <ac:chgData name="Nathalie Declercq" userId="dcbd5312-c975-4b18-b051-fc96884b9fc8" providerId="ADAL" clId="{29057BC5-559B-437D-B7AC-25C8D44FC1BD}" dt="2022-11-20T18:21:23.647" v="3776" actId="14100"/>
          <ac:picMkLst>
            <pc:docMk/>
            <pc:sldMk cId="2962769450" sldId="339"/>
            <ac:picMk id="5" creationId="{00000000-0000-0000-0000-000000000000}"/>
          </ac:picMkLst>
        </pc:picChg>
      </pc:sldChg>
      <pc:sldChg chg="modSp add mod">
        <pc:chgData name="Nathalie Declercq" userId="dcbd5312-c975-4b18-b051-fc96884b9fc8" providerId="ADAL" clId="{29057BC5-559B-437D-B7AC-25C8D44FC1BD}" dt="2022-11-20T18:24:18.023" v="3805" actId="14100"/>
        <pc:sldMkLst>
          <pc:docMk/>
          <pc:sldMk cId="3985307311" sldId="340"/>
        </pc:sldMkLst>
        <pc:spChg chg="mod">
          <ac:chgData name="Nathalie Declercq" userId="dcbd5312-c975-4b18-b051-fc96884b9fc8" providerId="ADAL" clId="{29057BC5-559B-437D-B7AC-25C8D44FC1BD}" dt="2022-11-20T18:22:38.755" v="3779"/>
          <ac:spMkLst>
            <pc:docMk/>
            <pc:sldMk cId="3985307311" sldId="340"/>
            <ac:spMk id="2" creationId="{00000000-0000-0000-0000-000000000000}"/>
          </ac:spMkLst>
        </pc:spChg>
        <pc:spChg chg="mod">
          <ac:chgData name="Nathalie Declercq" userId="dcbd5312-c975-4b18-b051-fc96884b9fc8" providerId="ADAL" clId="{29057BC5-559B-437D-B7AC-25C8D44FC1BD}" dt="2022-11-20T18:23:14.096" v="3803" actId="20577"/>
          <ac:spMkLst>
            <pc:docMk/>
            <pc:sldMk cId="3985307311" sldId="340"/>
            <ac:spMk id="3" creationId="{00000000-0000-0000-0000-000000000000}"/>
          </ac:spMkLst>
        </pc:spChg>
        <pc:picChg chg="mod modCrop">
          <ac:chgData name="Nathalie Declercq" userId="dcbd5312-c975-4b18-b051-fc96884b9fc8" providerId="ADAL" clId="{29057BC5-559B-437D-B7AC-25C8D44FC1BD}" dt="2022-11-20T18:24:18.023" v="3805" actId="14100"/>
          <ac:picMkLst>
            <pc:docMk/>
            <pc:sldMk cId="3985307311" sldId="340"/>
            <ac:picMk id="5" creationId="{00000000-0000-0000-0000-000000000000}"/>
          </ac:picMkLst>
        </pc:picChg>
      </pc:sldChg>
      <pc:sldChg chg="modSp add mod">
        <pc:chgData name="Nathalie Declercq" userId="dcbd5312-c975-4b18-b051-fc96884b9fc8" providerId="ADAL" clId="{29057BC5-559B-437D-B7AC-25C8D44FC1BD}" dt="2022-11-20T18:25:57.233" v="3832" actId="1076"/>
        <pc:sldMkLst>
          <pc:docMk/>
          <pc:sldMk cId="1616603702" sldId="343"/>
        </pc:sldMkLst>
        <pc:spChg chg="mod">
          <ac:chgData name="Nathalie Declercq" userId="dcbd5312-c975-4b18-b051-fc96884b9fc8" providerId="ADAL" clId="{29057BC5-559B-437D-B7AC-25C8D44FC1BD}" dt="2022-11-20T18:25:25.976" v="3807"/>
          <ac:spMkLst>
            <pc:docMk/>
            <pc:sldMk cId="1616603702" sldId="343"/>
            <ac:spMk id="2" creationId="{00000000-0000-0000-0000-000000000000}"/>
          </ac:spMkLst>
        </pc:spChg>
        <pc:spChg chg="mod">
          <ac:chgData name="Nathalie Declercq" userId="dcbd5312-c975-4b18-b051-fc96884b9fc8" providerId="ADAL" clId="{29057BC5-559B-437D-B7AC-25C8D44FC1BD}" dt="2022-11-20T18:25:52.742" v="3831" actId="20577"/>
          <ac:spMkLst>
            <pc:docMk/>
            <pc:sldMk cId="1616603702" sldId="343"/>
            <ac:spMk id="3" creationId="{00000000-0000-0000-0000-000000000000}"/>
          </ac:spMkLst>
        </pc:spChg>
        <pc:picChg chg="mod">
          <ac:chgData name="Nathalie Declercq" userId="dcbd5312-c975-4b18-b051-fc96884b9fc8" providerId="ADAL" clId="{29057BC5-559B-437D-B7AC-25C8D44FC1BD}" dt="2022-11-20T18:25:57.233" v="3832" actId="1076"/>
          <ac:picMkLst>
            <pc:docMk/>
            <pc:sldMk cId="1616603702" sldId="343"/>
            <ac:picMk id="6" creationId="{00000000-0000-0000-0000-000000000000}"/>
          </ac:picMkLst>
        </pc:picChg>
      </pc:sldChg>
      <pc:sldChg chg="modSp add mod">
        <pc:chgData name="Nathalie Declercq" userId="dcbd5312-c975-4b18-b051-fc96884b9fc8" providerId="ADAL" clId="{29057BC5-559B-437D-B7AC-25C8D44FC1BD}" dt="2022-11-20T18:27:36.113" v="3879" actId="14100"/>
        <pc:sldMkLst>
          <pc:docMk/>
          <pc:sldMk cId="2602168129" sldId="344"/>
        </pc:sldMkLst>
        <pc:spChg chg="mod">
          <ac:chgData name="Nathalie Declercq" userId="dcbd5312-c975-4b18-b051-fc96884b9fc8" providerId="ADAL" clId="{29057BC5-559B-437D-B7AC-25C8D44FC1BD}" dt="2022-11-20T18:26:33.510" v="3834"/>
          <ac:spMkLst>
            <pc:docMk/>
            <pc:sldMk cId="2602168129" sldId="344"/>
            <ac:spMk id="2" creationId="{00000000-0000-0000-0000-000000000000}"/>
          </ac:spMkLst>
        </pc:spChg>
        <pc:spChg chg="mod">
          <ac:chgData name="Nathalie Declercq" userId="dcbd5312-c975-4b18-b051-fc96884b9fc8" providerId="ADAL" clId="{29057BC5-559B-437D-B7AC-25C8D44FC1BD}" dt="2022-11-20T18:27:08.857" v="3877" actId="20577"/>
          <ac:spMkLst>
            <pc:docMk/>
            <pc:sldMk cId="2602168129" sldId="344"/>
            <ac:spMk id="3" creationId="{00000000-0000-0000-0000-000000000000}"/>
          </ac:spMkLst>
        </pc:spChg>
        <pc:picChg chg="mod">
          <ac:chgData name="Nathalie Declercq" userId="dcbd5312-c975-4b18-b051-fc96884b9fc8" providerId="ADAL" clId="{29057BC5-559B-437D-B7AC-25C8D44FC1BD}" dt="2022-11-20T18:27:36.113" v="3879" actId="14100"/>
          <ac:picMkLst>
            <pc:docMk/>
            <pc:sldMk cId="2602168129" sldId="344"/>
            <ac:picMk id="6" creationId="{00000000-0000-0000-0000-000000000000}"/>
          </ac:picMkLst>
        </pc:picChg>
      </pc:sldChg>
      <pc:sldChg chg="modSp add mod">
        <pc:chgData name="Nathalie Declercq" userId="dcbd5312-c975-4b18-b051-fc96884b9fc8" providerId="ADAL" clId="{29057BC5-559B-437D-B7AC-25C8D44FC1BD}" dt="2022-11-20T18:35:58.687" v="3910" actId="1076"/>
        <pc:sldMkLst>
          <pc:docMk/>
          <pc:sldMk cId="1152723690" sldId="345"/>
        </pc:sldMkLst>
        <pc:spChg chg="mod">
          <ac:chgData name="Nathalie Declercq" userId="dcbd5312-c975-4b18-b051-fc96884b9fc8" providerId="ADAL" clId="{29057BC5-559B-437D-B7AC-25C8D44FC1BD}" dt="2022-11-20T18:35:14.767" v="3903" actId="1076"/>
          <ac:spMkLst>
            <pc:docMk/>
            <pc:sldMk cId="1152723690" sldId="345"/>
            <ac:spMk id="2" creationId="{00000000-0000-0000-0000-000000000000}"/>
          </ac:spMkLst>
        </pc:spChg>
        <pc:spChg chg="mod">
          <ac:chgData name="Nathalie Declercq" userId="dcbd5312-c975-4b18-b051-fc96884b9fc8" providerId="ADAL" clId="{29057BC5-559B-437D-B7AC-25C8D44FC1BD}" dt="2022-11-20T18:35:49.215" v="3908" actId="1076"/>
          <ac:spMkLst>
            <pc:docMk/>
            <pc:sldMk cId="1152723690" sldId="345"/>
            <ac:spMk id="3" creationId="{00000000-0000-0000-0000-000000000000}"/>
          </ac:spMkLst>
        </pc:spChg>
        <pc:picChg chg="mod">
          <ac:chgData name="Nathalie Declercq" userId="dcbd5312-c975-4b18-b051-fc96884b9fc8" providerId="ADAL" clId="{29057BC5-559B-437D-B7AC-25C8D44FC1BD}" dt="2022-11-20T18:35:29.812" v="3905" actId="1076"/>
          <ac:picMkLst>
            <pc:docMk/>
            <pc:sldMk cId="1152723690" sldId="345"/>
            <ac:picMk id="5" creationId="{00000000-0000-0000-0000-000000000000}"/>
          </ac:picMkLst>
        </pc:picChg>
        <pc:picChg chg="mod">
          <ac:chgData name="Nathalie Declercq" userId="dcbd5312-c975-4b18-b051-fc96884b9fc8" providerId="ADAL" clId="{29057BC5-559B-437D-B7AC-25C8D44FC1BD}" dt="2022-11-20T18:35:58.687" v="3910" actId="1076"/>
          <ac:picMkLst>
            <pc:docMk/>
            <pc:sldMk cId="1152723690" sldId="345"/>
            <ac:picMk id="7" creationId="{00000000-0000-0000-0000-000000000000}"/>
          </ac:picMkLst>
        </pc:picChg>
      </pc:sldChg>
      <pc:sldChg chg="modSp add del mod">
        <pc:chgData name="Nathalie Declercq" userId="dcbd5312-c975-4b18-b051-fc96884b9fc8" providerId="ADAL" clId="{29057BC5-559B-437D-B7AC-25C8D44FC1BD}" dt="2022-11-20T18:42:28.045" v="3953" actId="47"/>
        <pc:sldMkLst>
          <pc:docMk/>
          <pc:sldMk cId="826609166" sldId="346"/>
        </pc:sldMkLst>
        <pc:spChg chg="mod">
          <ac:chgData name="Nathalie Declercq" userId="dcbd5312-c975-4b18-b051-fc96884b9fc8" providerId="ADAL" clId="{29057BC5-559B-437D-B7AC-25C8D44FC1BD}" dt="2022-11-20T18:35:05.196" v="3902"/>
          <ac:spMkLst>
            <pc:docMk/>
            <pc:sldMk cId="826609166" sldId="346"/>
            <ac:spMk id="2" creationId="{00000000-0000-0000-0000-000000000000}"/>
          </ac:spMkLst>
        </pc:spChg>
        <pc:picChg chg="mod">
          <ac:chgData name="Nathalie Declercq" userId="dcbd5312-c975-4b18-b051-fc96884b9fc8" providerId="ADAL" clId="{29057BC5-559B-437D-B7AC-25C8D44FC1BD}" dt="2022-11-20T18:36:20.204" v="3911" actId="1076"/>
          <ac:picMkLst>
            <pc:docMk/>
            <pc:sldMk cId="826609166" sldId="346"/>
            <ac:picMk id="6" creationId="{00000000-0000-0000-0000-000000000000}"/>
          </ac:picMkLst>
        </pc:picChg>
      </pc:sldChg>
      <pc:sldChg chg="modSp add mod">
        <pc:chgData name="Nathalie Declercq" userId="dcbd5312-c975-4b18-b051-fc96884b9fc8" providerId="ADAL" clId="{29057BC5-559B-437D-B7AC-25C8D44FC1BD}" dt="2022-11-20T18:37:46.415" v="3916" actId="1076"/>
        <pc:sldMkLst>
          <pc:docMk/>
          <pc:sldMk cId="839700401" sldId="347"/>
        </pc:sldMkLst>
        <pc:spChg chg="mod">
          <ac:chgData name="Nathalie Declercq" userId="dcbd5312-c975-4b18-b051-fc96884b9fc8" providerId="ADAL" clId="{29057BC5-559B-437D-B7AC-25C8D44FC1BD}" dt="2022-11-20T18:37:36.487" v="3914" actId="1076"/>
          <ac:spMkLst>
            <pc:docMk/>
            <pc:sldMk cId="839700401" sldId="347"/>
            <ac:spMk id="2" creationId="{00000000-0000-0000-0000-000000000000}"/>
          </ac:spMkLst>
        </pc:spChg>
        <pc:picChg chg="mod">
          <ac:chgData name="Nathalie Declercq" userId="dcbd5312-c975-4b18-b051-fc96884b9fc8" providerId="ADAL" clId="{29057BC5-559B-437D-B7AC-25C8D44FC1BD}" dt="2022-11-20T18:37:41.106" v="3915" actId="1076"/>
          <ac:picMkLst>
            <pc:docMk/>
            <pc:sldMk cId="839700401" sldId="347"/>
            <ac:picMk id="5" creationId="{00000000-0000-0000-0000-000000000000}"/>
          </ac:picMkLst>
        </pc:picChg>
        <pc:picChg chg="mod">
          <ac:chgData name="Nathalie Declercq" userId="dcbd5312-c975-4b18-b051-fc96884b9fc8" providerId="ADAL" clId="{29057BC5-559B-437D-B7AC-25C8D44FC1BD}" dt="2022-11-20T18:37:46.415" v="3916" actId="1076"/>
          <ac:picMkLst>
            <pc:docMk/>
            <pc:sldMk cId="839700401" sldId="347"/>
            <ac:picMk id="6" creationId="{00000000-0000-0000-0000-000000000000}"/>
          </ac:picMkLst>
        </pc:picChg>
      </pc:sldChg>
      <pc:sldChg chg="add del">
        <pc:chgData name="Nathalie Declercq" userId="dcbd5312-c975-4b18-b051-fc96884b9fc8" providerId="ADAL" clId="{29057BC5-559B-437D-B7AC-25C8D44FC1BD}" dt="2022-11-20T18:34:44.620" v="3901"/>
        <pc:sldMkLst>
          <pc:docMk/>
          <pc:sldMk cId="2012751890" sldId="347"/>
        </pc:sldMkLst>
      </pc:sldChg>
      <pc:sldChg chg="modSp add mod">
        <pc:chgData name="Nathalie Declercq" userId="dcbd5312-c975-4b18-b051-fc96884b9fc8" providerId="ADAL" clId="{29057BC5-559B-437D-B7AC-25C8D44FC1BD}" dt="2022-11-20T18:39:14.858" v="3924" actId="1076"/>
        <pc:sldMkLst>
          <pc:docMk/>
          <pc:sldMk cId="3469941714" sldId="348"/>
        </pc:sldMkLst>
        <pc:spChg chg="mod">
          <ac:chgData name="Nathalie Declercq" userId="dcbd5312-c975-4b18-b051-fc96884b9fc8" providerId="ADAL" clId="{29057BC5-559B-437D-B7AC-25C8D44FC1BD}" dt="2022-11-20T18:39:12.350" v="3923" actId="27636"/>
          <ac:spMkLst>
            <pc:docMk/>
            <pc:sldMk cId="3469941714" sldId="348"/>
            <ac:spMk id="2" creationId="{00000000-0000-0000-0000-000000000000}"/>
          </ac:spMkLst>
        </pc:spChg>
        <pc:picChg chg="mod">
          <ac:chgData name="Nathalie Declercq" userId="dcbd5312-c975-4b18-b051-fc96884b9fc8" providerId="ADAL" clId="{29057BC5-559B-437D-B7AC-25C8D44FC1BD}" dt="2022-11-20T18:39:14.858" v="3924" actId="1076"/>
          <ac:picMkLst>
            <pc:docMk/>
            <pc:sldMk cId="3469941714" sldId="348"/>
            <ac:picMk id="7" creationId="{00000000-0000-0000-0000-000000000000}"/>
          </ac:picMkLst>
        </pc:picChg>
      </pc:sldChg>
      <pc:sldChg chg="addSp delSp modSp add mod ord">
        <pc:chgData name="Nathalie Declercq" userId="dcbd5312-c975-4b18-b051-fc96884b9fc8" providerId="ADAL" clId="{29057BC5-559B-437D-B7AC-25C8D44FC1BD}" dt="2022-11-20T18:42:42.418" v="3957"/>
        <pc:sldMkLst>
          <pc:docMk/>
          <pc:sldMk cId="2364984635" sldId="349"/>
        </pc:sldMkLst>
        <pc:spChg chg="del mod">
          <ac:chgData name="Nathalie Declercq" userId="dcbd5312-c975-4b18-b051-fc96884b9fc8" providerId="ADAL" clId="{29057BC5-559B-437D-B7AC-25C8D44FC1BD}" dt="2022-11-20T18:42:01.267" v="3950" actId="22"/>
          <ac:spMkLst>
            <pc:docMk/>
            <pc:sldMk cId="2364984635" sldId="349"/>
            <ac:spMk id="3" creationId="{00000000-0000-0000-0000-000000000000}"/>
          </ac:spMkLst>
        </pc:spChg>
        <pc:picChg chg="del">
          <ac:chgData name="Nathalie Declercq" userId="dcbd5312-c975-4b18-b051-fc96884b9fc8" providerId="ADAL" clId="{29057BC5-559B-437D-B7AC-25C8D44FC1BD}" dt="2022-11-20T18:41:47.565" v="3926" actId="478"/>
          <ac:picMkLst>
            <pc:docMk/>
            <pc:sldMk cId="2364984635" sldId="349"/>
            <ac:picMk id="5" creationId="{00000000-0000-0000-0000-000000000000}"/>
          </ac:picMkLst>
        </pc:picChg>
        <pc:picChg chg="del">
          <ac:chgData name="Nathalie Declercq" userId="dcbd5312-c975-4b18-b051-fc96884b9fc8" providerId="ADAL" clId="{29057BC5-559B-437D-B7AC-25C8D44FC1BD}" dt="2022-11-20T18:41:49.542" v="3927" actId="478"/>
          <ac:picMkLst>
            <pc:docMk/>
            <pc:sldMk cId="2364984635" sldId="349"/>
            <ac:picMk id="7" creationId="{00000000-0000-0000-0000-000000000000}"/>
          </ac:picMkLst>
        </pc:picChg>
        <pc:picChg chg="add mod ord">
          <ac:chgData name="Nathalie Declercq" userId="dcbd5312-c975-4b18-b051-fc96884b9fc8" providerId="ADAL" clId="{29057BC5-559B-437D-B7AC-25C8D44FC1BD}" dt="2022-11-20T18:42:09.840" v="3952" actId="14100"/>
          <ac:picMkLst>
            <pc:docMk/>
            <pc:sldMk cId="2364984635" sldId="349"/>
            <ac:picMk id="8" creationId="{7D8F9824-35A2-B2E0-7A4D-2BA79E7D4D44}"/>
          </ac:picMkLst>
        </pc:picChg>
      </pc:sldChg>
      <pc:sldChg chg="addSp delSp modSp add mod">
        <pc:chgData name="Nathalie Declercq" userId="dcbd5312-c975-4b18-b051-fc96884b9fc8" providerId="ADAL" clId="{29057BC5-559B-437D-B7AC-25C8D44FC1BD}" dt="2022-11-21T13:15:10.590" v="4127" actId="1076"/>
        <pc:sldMkLst>
          <pc:docMk/>
          <pc:sldMk cId="3596558622" sldId="350"/>
        </pc:sldMkLst>
        <pc:spChg chg="mod">
          <ac:chgData name="Nathalie Declercq" userId="dcbd5312-c975-4b18-b051-fc96884b9fc8" providerId="ADAL" clId="{29057BC5-559B-437D-B7AC-25C8D44FC1BD}" dt="2022-11-21T13:13:29.034" v="4115" actId="1076"/>
          <ac:spMkLst>
            <pc:docMk/>
            <pc:sldMk cId="3596558622" sldId="350"/>
            <ac:spMk id="2" creationId="{00000000-0000-0000-0000-000000000000}"/>
          </ac:spMkLst>
        </pc:spChg>
        <pc:spChg chg="add del mod">
          <ac:chgData name="Nathalie Declercq" userId="dcbd5312-c975-4b18-b051-fc96884b9fc8" providerId="ADAL" clId="{29057BC5-559B-437D-B7AC-25C8D44FC1BD}" dt="2022-11-21T13:13:33.436" v="4116" actId="1076"/>
          <ac:spMkLst>
            <pc:docMk/>
            <pc:sldMk cId="3596558622" sldId="350"/>
            <ac:spMk id="3" creationId="{00000000-0000-0000-0000-000000000000}"/>
          </ac:spMkLst>
        </pc:spChg>
        <pc:picChg chg="add del mod ord">
          <ac:chgData name="Nathalie Declercq" userId="dcbd5312-c975-4b18-b051-fc96884b9fc8" providerId="ADAL" clId="{29057BC5-559B-437D-B7AC-25C8D44FC1BD}" dt="2022-11-21T13:01:47.560" v="4093" actId="22"/>
          <ac:picMkLst>
            <pc:docMk/>
            <pc:sldMk cId="3596558622" sldId="350"/>
            <ac:picMk id="6" creationId="{905CBDD9-724B-9823-E7ED-64D3E5E6BAE3}"/>
          </ac:picMkLst>
        </pc:picChg>
        <pc:picChg chg="del">
          <ac:chgData name="Nathalie Declercq" userId="dcbd5312-c975-4b18-b051-fc96884b9fc8" providerId="ADAL" clId="{29057BC5-559B-437D-B7AC-25C8D44FC1BD}" dt="2022-11-21T13:01:29.496" v="4091" actId="478"/>
          <ac:picMkLst>
            <pc:docMk/>
            <pc:sldMk cId="3596558622" sldId="350"/>
            <ac:picMk id="7" creationId="{00000000-0000-0000-0000-000000000000}"/>
          </ac:picMkLst>
        </pc:picChg>
        <pc:picChg chg="add mod">
          <ac:chgData name="Nathalie Declercq" userId="dcbd5312-c975-4b18-b051-fc96884b9fc8" providerId="ADAL" clId="{29057BC5-559B-437D-B7AC-25C8D44FC1BD}" dt="2022-11-21T13:14:22.490" v="4123" actId="1076"/>
          <ac:picMkLst>
            <pc:docMk/>
            <pc:sldMk cId="3596558622" sldId="350"/>
            <ac:picMk id="9" creationId="{F69FE4B3-BD35-D81A-971E-4A86229366E2}"/>
          </ac:picMkLst>
        </pc:picChg>
        <pc:picChg chg="add mod">
          <ac:chgData name="Nathalie Declercq" userId="dcbd5312-c975-4b18-b051-fc96884b9fc8" providerId="ADAL" clId="{29057BC5-559B-437D-B7AC-25C8D44FC1BD}" dt="2022-11-21T13:14:14.055" v="4121" actId="1076"/>
          <ac:picMkLst>
            <pc:docMk/>
            <pc:sldMk cId="3596558622" sldId="350"/>
            <ac:picMk id="11" creationId="{65F2847C-093E-B0E9-8996-2D135E0A5399}"/>
          </ac:picMkLst>
        </pc:picChg>
        <pc:picChg chg="add mod">
          <ac:chgData name="Nathalie Declercq" userId="dcbd5312-c975-4b18-b051-fc96884b9fc8" providerId="ADAL" clId="{29057BC5-559B-437D-B7AC-25C8D44FC1BD}" dt="2022-11-21T13:15:10.590" v="4127" actId="1076"/>
          <ac:picMkLst>
            <pc:docMk/>
            <pc:sldMk cId="3596558622" sldId="350"/>
            <ac:picMk id="13" creationId="{2B5E190B-0151-5AA9-3765-A7737BA5C55D}"/>
          </ac:picMkLst>
        </pc:picChg>
      </pc:sldChg>
      <pc:sldChg chg="addSp delSp modSp add mod">
        <pc:chgData name="Nathalie Declercq" userId="dcbd5312-c975-4b18-b051-fc96884b9fc8" providerId="ADAL" clId="{29057BC5-559B-437D-B7AC-25C8D44FC1BD}" dt="2022-11-21T13:18:06.393" v="4148" actId="1076"/>
        <pc:sldMkLst>
          <pc:docMk/>
          <pc:sldMk cId="2426034364" sldId="351"/>
        </pc:sldMkLst>
        <pc:spChg chg="mod">
          <ac:chgData name="Nathalie Declercq" userId="dcbd5312-c975-4b18-b051-fc96884b9fc8" providerId="ADAL" clId="{29057BC5-559B-437D-B7AC-25C8D44FC1BD}" dt="2022-11-21T13:15:26.456" v="4138" actId="20577"/>
          <ac:spMkLst>
            <pc:docMk/>
            <pc:sldMk cId="2426034364" sldId="351"/>
            <ac:spMk id="3" creationId="{00000000-0000-0000-0000-000000000000}"/>
          </ac:spMkLst>
        </pc:spChg>
        <pc:picChg chg="add mod">
          <ac:chgData name="Nathalie Declercq" userId="dcbd5312-c975-4b18-b051-fc96884b9fc8" providerId="ADAL" clId="{29057BC5-559B-437D-B7AC-25C8D44FC1BD}" dt="2022-11-21T13:18:02.501" v="4147" actId="14100"/>
          <ac:picMkLst>
            <pc:docMk/>
            <pc:sldMk cId="2426034364" sldId="351"/>
            <ac:picMk id="6" creationId="{29ADAB13-4A79-C94C-87C7-A99B06C7D83B}"/>
          </ac:picMkLst>
        </pc:picChg>
        <pc:picChg chg="add mod">
          <ac:chgData name="Nathalie Declercq" userId="dcbd5312-c975-4b18-b051-fc96884b9fc8" providerId="ADAL" clId="{29057BC5-559B-437D-B7AC-25C8D44FC1BD}" dt="2022-11-21T13:18:06.393" v="4148" actId="1076"/>
          <ac:picMkLst>
            <pc:docMk/>
            <pc:sldMk cId="2426034364" sldId="351"/>
            <ac:picMk id="8" creationId="{506A665A-DF7B-ECFB-51BC-26444A3C75CD}"/>
          </ac:picMkLst>
        </pc:picChg>
        <pc:picChg chg="del">
          <ac:chgData name="Nathalie Declercq" userId="dcbd5312-c975-4b18-b051-fc96884b9fc8" providerId="ADAL" clId="{29057BC5-559B-437D-B7AC-25C8D44FC1BD}" dt="2022-11-21T13:15:34.473" v="4141" actId="478"/>
          <ac:picMkLst>
            <pc:docMk/>
            <pc:sldMk cId="2426034364" sldId="351"/>
            <ac:picMk id="9" creationId="{F69FE4B3-BD35-D81A-971E-4A86229366E2}"/>
          </ac:picMkLst>
        </pc:picChg>
        <pc:picChg chg="del">
          <ac:chgData name="Nathalie Declercq" userId="dcbd5312-c975-4b18-b051-fc96884b9fc8" providerId="ADAL" clId="{29057BC5-559B-437D-B7AC-25C8D44FC1BD}" dt="2022-11-21T13:15:32.867" v="4140" actId="478"/>
          <ac:picMkLst>
            <pc:docMk/>
            <pc:sldMk cId="2426034364" sldId="351"/>
            <ac:picMk id="11" creationId="{65F2847C-093E-B0E9-8996-2D135E0A5399}"/>
          </ac:picMkLst>
        </pc:picChg>
        <pc:picChg chg="del">
          <ac:chgData name="Nathalie Declercq" userId="dcbd5312-c975-4b18-b051-fc96884b9fc8" providerId="ADAL" clId="{29057BC5-559B-437D-B7AC-25C8D44FC1BD}" dt="2022-11-21T13:15:31.208" v="4139" actId="478"/>
          <ac:picMkLst>
            <pc:docMk/>
            <pc:sldMk cId="2426034364" sldId="351"/>
            <ac:picMk id="13" creationId="{2B5E190B-0151-5AA9-3765-A7737BA5C55D}"/>
          </ac:picMkLst>
        </pc:picChg>
      </pc:sldChg>
      <pc:sldChg chg="addSp delSp modSp add mod">
        <pc:chgData name="Nathalie Declercq" userId="dcbd5312-c975-4b18-b051-fc96884b9fc8" providerId="ADAL" clId="{29057BC5-559B-437D-B7AC-25C8D44FC1BD}" dt="2022-11-21T13:26:54.947" v="4227" actId="14100"/>
        <pc:sldMkLst>
          <pc:docMk/>
          <pc:sldMk cId="3137477801" sldId="352"/>
        </pc:sldMkLst>
        <pc:spChg chg="mod">
          <ac:chgData name="Nathalie Declercq" userId="dcbd5312-c975-4b18-b051-fc96884b9fc8" providerId="ADAL" clId="{29057BC5-559B-437D-B7AC-25C8D44FC1BD}" dt="2022-11-21T13:25:33.774" v="4224" actId="6549"/>
          <ac:spMkLst>
            <pc:docMk/>
            <pc:sldMk cId="3137477801" sldId="352"/>
            <ac:spMk id="3" creationId="{00000000-0000-0000-0000-000000000000}"/>
          </ac:spMkLst>
        </pc:spChg>
        <pc:picChg chg="del">
          <ac:chgData name="Nathalie Declercq" userId="dcbd5312-c975-4b18-b051-fc96884b9fc8" providerId="ADAL" clId="{29057BC5-559B-437D-B7AC-25C8D44FC1BD}" dt="2022-11-21T13:25:18.063" v="4209" actId="478"/>
          <ac:picMkLst>
            <pc:docMk/>
            <pc:sldMk cId="3137477801" sldId="352"/>
            <ac:picMk id="6" creationId="{29ADAB13-4A79-C94C-87C7-A99B06C7D83B}"/>
          </ac:picMkLst>
        </pc:picChg>
        <pc:picChg chg="add mod">
          <ac:chgData name="Nathalie Declercq" userId="dcbd5312-c975-4b18-b051-fc96884b9fc8" providerId="ADAL" clId="{29057BC5-559B-437D-B7AC-25C8D44FC1BD}" dt="2022-11-21T13:26:54.947" v="4227" actId="14100"/>
          <ac:picMkLst>
            <pc:docMk/>
            <pc:sldMk cId="3137477801" sldId="352"/>
            <ac:picMk id="7" creationId="{F2AC6EA4-D92D-674F-A4E5-620049C18B12}"/>
          </ac:picMkLst>
        </pc:picChg>
        <pc:picChg chg="del">
          <ac:chgData name="Nathalie Declercq" userId="dcbd5312-c975-4b18-b051-fc96884b9fc8" providerId="ADAL" clId="{29057BC5-559B-437D-B7AC-25C8D44FC1BD}" dt="2022-11-21T13:25:19.941" v="4210" actId="478"/>
          <ac:picMkLst>
            <pc:docMk/>
            <pc:sldMk cId="3137477801" sldId="352"/>
            <ac:picMk id="8" creationId="{506A665A-DF7B-ECFB-51BC-26444A3C75CD}"/>
          </ac:picMkLst>
        </pc:picChg>
      </pc:sldChg>
      <pc:sldChg chg="addSp delSp modSp add mod">
        <pc:chgData name="Nathalie Declercq" userId="dcbd5312-c975-4b18-b051-fc96884b9fc8" providerId="ADAL" clId="{29057BC5-559B-437D-B7AC-25C8D44FC1BD}" dt="2022-11-21T13:20:55.002" v="4178" actId="1076"/>
        <pc:sldMkLst>
          <pc:docMk/>
          <pc:sldMk cId="435520478" sldId="353"/>
        </pc:sldMkLst>
        <pc:spChg chg="mod">
          <ac:chgData name="Nathalie Declercq" userId="dcbd5312-c975-4b18-b051-fc96884b9fc8" providerId="ADAL" clId="{29057BC5-559B-437D-B7AC-25C8D44FC1BD}" dt="2022-11-21T13:19:11.848" v="4168" actId="6549"/>
          <ac:spMkLst>
            <pc:docMk/>
            <pc:sldMk cId="435520478" sldId="353"/>
            <ac:spMk id="3" creationId="{00000000-0000-0000-0000-000000000000}"/>
          </ac:spMkLst>
        </pc:spChg>
        <pc:picChg chg="add mod">
          <ac:chgData name="Nathalie Declercq" userId="dcbd5312-c975-4b18-b051-fc96884b9fc8" providerId="ADAL" clId="{29057BC5-559B-437D-B7AC-25C8D44FC1BD}" dt="2022-11-21T13:20:55.002" v="4178" actId="1076"/>
          <ac:picMkLst>
            <pc:docMk/>
            <pc:sldMk cId="435520478" sldId="353"/>
            <ac:picMk id="6" creationId="{4094B6D5-9B47-45FD-9278-B3756CEE4DEE}"/>
          </ac:picMkLst>
        </pc:picChg>
        <pc:picChg chg="add mod">
          <ac:chgData name="Nathalie Declercq" userId="dcbd5312-c975-4b18-b051-fc96884b9fc8" providerId="ADAL" clId="{29057BC5-559B-437D-B7AC-25C8D44FC1BD}" dt="2022-11-21T13:20:46.063" v="4176" actId="14100"/>
          <ac:picMkLst>
            <pc:docMk/>
            <pc:sldMk cId="435520478" sldId="353"/>
            <ac:picMk id="8" creationId="{C7042C50-B1D0-FA2B-0B7B-5D2248CD1FEA}"/>
          </ac:picMkLst>
        </pc:picChg>
        <pc:picChg chg="del">
          <ac:chgData name="Nathalie Declercq" userId="dcbd5312-c975-4b18-b051-fc96884b9fc8" providerId="ADAL" clId="{29057BC5-559B-437D-B7AC-25C8D44FC1BD}" dt="2022-11-21T13:19:16.412" v="4169" actId="478"/>
          <ac:picMkLst>
            <pc:docMk/>
            <pc:sldMk cId="435520478" sldId="353"/>
            <ac:picMk id="9" creationId="{F69FE4B3-BD35-D81A-971E-4A86229366E2}"/>
          </ac:picMkLst>
        </pc:picChg>
        <pc:picChg chg="del">
          <ac:chgData name="Nathalie Declercq" userId="dcbd5312-c975-4b18-b051-fc96884b9fc8" providerId="ADAL" clId="{29057BC5-559B-437D-B7AC-25C8D44FC1BD}" dt="2022-11-21T13:19:18.225" v="4170" actId="478"/>
          <ac:picMkLst>
            <pc:docMk/>
            <pc:sldMk cId="435520478" sldId="353"/>
            <ac:picMk id="11" creationId="{65F2847C-093E-B0E9-8996-2D135E0A5399}"/>
          </ac:picMkLst>
        </pc:picChg>
        <pc:picChg chg="del">
          <ac:chgData name="Nathalie Declercq" userId="dcbd5312-c975-4b18-b051-fc96884b9fc8" providerId="ADAL" clId="{29057BC5-559B-437D-B7AC-25C8D44FC1BD}" dt="2022-11-21T13:19:19.739" v="4171" actId="478"/>
          <ac:picMkLst>
            <pc:docMk/>
            <pc:sldMk cId="435520478" sldId="353"/>
            <ac:picMk id="13" creationId="{2B5E190B-0151-5AA9-3765-A7737BA5C55D}"/>
          </ac:picMkLst>
        </pc:picChg>
      </pc:sldChg>
      <pc:sldChg chg="addSp delSp modSp add mod">
        <pc:chgData name="Nathalie Declercq" userId="dcbd5312-c975-4b18-b051-fc96884b9fc8" providerId="ADAL" clId="{29057BC5-559B-437D-B7AC-25C8D44FC1BD}" dt="2022-11-21T13:24:57.518" v="4208" actId="1076"/>
        <pc:sldMkLst>
          <pc:docMk/>
          <pc:sldMk cId="3048929228" sldId="354"/>
        </pc:sldMkLst>
        <pc:spChg chg="mod">
          <ac:chgData name="Nathalie Declercq" userId="dcbd5312-c975-4b18-b051-fc96884b9fc8" providerId="ADAL" clId="{29057BC5-559B-437D-B7AC-25C8D44FC1BD}" dt="2022-11-21T13:24:13.677" v="4204" actId="1076"/>
          <ac:spMkLst>
            <pc:docMk/>
            <pc:sldMk cId="3048929228" sldId="354"/>
            <ac:spMk id="3" creationId="{00000000-0000-0000-0000-000000000000}"/>
          </ac:spMkLst>
        </pc:spChg>
        <pc:picChg chg="del">
          <ac:chgData name="Nathalie Declercq" userId="dcbd5312-c975-4b18-b051-fc96884b9fc8" providerId="ADAL" clId="{29057BC5-559B-437D-B7AC-25C8D44FC1BD}" dt="2022-11-21T13:21:12.895" v="4191" actId="478"/>
          <ac:picMkLst>
            <pc:docMk/>
            <pc:sldMk cId="3048929228" sldId="354"/>
            <ac:picMk id="6" creationId="{4094B6D5-9B47-45FD-9278-B3756CEE4DEE}"/>
          </ac:picMkLst>
        </pc:picChg>
        <pc:picChg chg="add mod">
          <ac:chgData name="Nathalie Declercq" userId="dcbd5312-c975-4b18-b051-fc96884b9fc8" providerId="ADAL" clId="{29057BC5-559B-437D-B7AC-25C8D44FC1BD}" dt="2022-11-21T13:21:35.199" v="4193" actId="1076"/>
          <ac:picMkLst>
            <pc:docMk/>
            <pc:sldMk cId="3048929228" sldId="354"/>
            <ac:picMk id="7" creationId="{2896D6C8-05F3-901B-6102-878A17B42231}"/>
          </ac:picMkLst>
        </pc:picChg>
        <pc:picChg chg="del">
          <ac:chgData name="Nathalie Declercq" userId="dcbd5312-c975-4b18-b051-fc96884b9fc8" providerId="ADAL" clId="{29057BC5-559B-437D-B7AC-25C8D44FC1BD}" dt="2022-11-21T13:21:11.094" v="4190" actId="478"/>
          <ac:picMkLst>
            <pc:docMk/>
            <pc:sldMk cId="3048929228" sldId="354"/>
            <ac:picMk id="8" creationId="{C7042C50-B1D0-FA2B-0B7B-5D2248CD1FEA}"/>
          </ac:picMkLst>
        </pc:picChg>
        <pc:picChg chg="add mod">
          <ac:chgData name="Nathalie Declercq" userId="dcbd5312-c975-4b18-b051-fc96884b9fc8" providerId="ADAL" clId="{29057BC5-559B-437D-B7AC-25C8D44FC1BD}" dt="2022-11-21T13:22:11.765" v="4195" actId="1076"/>
          <ac:picMkLst>
            <pc:docMk/>
            <pc:sldMk cId="3048929228" sldId="354"/>
            <ac:picMk id="10" creationId="{549A10F7-50A9-C7A8-9046-39C4A57DFB00}"/>
          </ac:picMkLst>
        </pc:picChg>
        <pc:picChg chg="add mod">
          <ac:chgData name="Nathalie Declercq" userId="dcbd5312-c975-4b18-b051-fc96884b9fc8" providerId="ADAL" clId="{29057BC5-559B-437D-B7AC-25C8D44FC1BD}" dt="2022-11-21T13:22:46.624" v="4197" actId="1076"/>
          <ac:picMkLst>
            <pc:docMk/>
            <pc:sldMk cId="3048929228" sldId="354"/>
            <ac:picMk id="12" creationId="{89B1B1FD-3016-24CE-50B4-515A35C88B6B}"/>
          </ac:picMkLst>
        </pc:picChg>
        <pc:picChg chg="add mod">
          <ac:chgData name="Nathalie Declercq" userId="dcbd5312-c975-4b18-b051-fc96884b9fc8" providerId="ADAL" clId="{29057BC5-559B-437D-B7AC-25C8D44FC1BD}" dt="2022-11-21T13:23:15.329" v="4199" actId="1076"/>
          <ac:picMkLst>
            <pc:docMk/>
            <pc:sldMk cId="3048929228" sldId="354"/>
            <ac:picMk id="14" creationId="{E25085B1-4900-4311-FD79-AA4197DF0F0A}"/>
          </ac:picMkLst>
        </pc:picChg>
        <pc:picChg chg="add mod">
          <ac:chgData name="Nathalie Declercq" userId="dcbd5312-c975-4b18-b051-fc96884b9fc8" providerId="ADAL" clId="{29057BC5-559B-437D-B7AC-25C8D44FC1BD}" dt="2022-11-21T13:24:23.991" v="4205" actId="1076"/>
          <ac:picMkLst>
            <pc:docMk/>
            <pc:sldMk cId="3048929228" sldId="354"/>
            <ac:picMk id="16" creationId="{7654A704-91B7-B521-ACFE-9798B12CDCB8}"/>
          </ac:picMkLst>
        </pc:picChg>
        <pc:picChg chg="add mod">
          <ac:chgData name="Nathalie Declercq" userId="dcbd5312-c975-4b18-b051-fc96884b9fc8" providerId="ADAL" clId="{29057BC5-559B-437D-B7AC-25C8D44FC1BD}" dt="2022-11-21T13:24:31.162" v="4206" actId="1076"/>
          <ac:picMkLst>
            <pc:docMk/>
            <pc:sldMk cId="3048929228" sldId="354"/>
            <ac:picMk id="18" creationId="{42828CC4-E2DC-27EE-D11D-5A737896FA01}"/>
          </ac:picMkLst>
        </pc:picChg>
        <pc:picChg chg="add mod">
          <ac:chgData name="Nathalie Declercq" userId="dcbd5312-c975-4b18-b051-fc96884b9fc8" providerId="ADAL" clId="{29057BC5-559B-437D-B7AC-25C8D44FC1BD}" dt="2022-11-21T13:24:57.518" v="4208" actId="1076"/>
          <ac:picMkLst>
            <pc:docMk/>
            <pc:sldMk cId="3048929228" sldId="354"/>
            <ac:picMk id="20" creationId="{296194D7-64C5-EB8F-8797-308990F2D36A}"/>
          </ac:picMkLst>
        </pc:picChg>
      </pc:sldChg>
      <pc:sldChg chg="addSp delSp modSp add mod">
        <pc:chgData name="Nathalie Declercq" userId="dcbd5312-c975-4b18-b051-fc96884b9fc8" providerId="ADAL" clId="{29057BC5-559B-437D-B7AC-25C8D44FC1BD}" dt="2022-11-21T13:28:27.265" v="4241" actId="14100"/>
        <pc:sldMkLst>
          <pc:docMk/>
          <pc:sldMk cId="4041273783" sldId="355"/>
        </pc:sldMkLst>
        <pc:picChg chg="add del mod modCrop">
          <ac:chgData name="Nathalie Declercq" userId="dcbd5312-c975-4b18-b051-fc96884b9fc8" providerId="ADAL" clId="{29057BC5-559B-437D-B7AC-25C8D44FC1BD}" dt="2022-11-21T13:28:27.265" v="4241" actId="14100"/>
          <ac:picMkLst>
            <pc:docMk/>
            <pc:sldMk cId="4041273783" sldId="355"/>
            <ac:picMk id="6" creationId="{41B6FFC0-2309-482A-BDCD-40CC97DC9F3B}"/>
          </ac:picMkLst>
        </pc:picChg>
        <pc:picChg chg="del">
          <ac:chgData name="Nathalie Declercq" userId="dcbd5312-c975-4b18-b051-fc96884b9fc8" providerId="ADAL" clId="{29057BC5-559B-437D-B7AC-25C8D44FC1BD}" dt="2022-11-21T13:27:01.719" v="4229" actId="478"/>
          <ac:picMkLst>
            <pc:docMk/>
            <pc:sldMk cId="4041273783" sldId="355"/>
            <ac:picMk id="7" creationId="{F2AC6EA4-D92D-674F-A4E5-620049C18B12}"/>
          </ac:picMkLst>
        </pc:picChg>
      </pc:sldChg>
      <pc:sldChg chg="addSp delSp modSp add mod">
        <pc:chgData name="Nathalie Declercq" userId="dcbd5312-c975-4b18-b051-fc96884b9fc8" providerId="ADAL" clId="{29057BC5-559B-437D-B7AC-25C8D44FC1BD}" dt="2022-11-21T13:29:07.216" v="4246" actId="14100"/>
        <pc:sldMkLst>
          <pc:docMk/>
          <pc:sldMk cId="1502823605" sldId="356"/>
        </pc:sldMkLst>
        <pc:picChg chg="del">
          <ac:chgData name="Nathalie Declercq" userId="dcbd5312-c975-4b18-b051-fc96884b9fc8" providerId="ADAL" clId="{29057BC5-559B-437D-B7AC-25C8D44FC1BD}" dt="2022-11-21T13:28:36.554" v="4243" actId="478"/>
          <ac:picMkLst>
            <pc:docMk/>
            <pc:sldMk cId="1502823605" sldId="356"/>
            <ac:picMk id="6" creationId="{41B6FFC0-2309-482A-BDCD-40CC97DC9F3B}"/>
          </ac:picMkLst>
        </pc:picChg>
        <pc:picChg chg="add mod">
          <ac:chgData name="Nathalie Declercq" userId="dcbd5312-c975-4b18-b051-fc96884b9fc8" providerId="ADAL" clId="{29057BC5-559B-437D-B7AC-25C8D44FC1BD}" dt="2022-11-21T13:29:07.216" v="4246" actId="14100"/>
          <ac:picMkLst>
            <pc:docMk/>
            <pc:sldMk cId="1502823605" sldId="356"/>
            <ac:picMk id="7" creationId="{037FFFD5-872D-E0E8-0028-036753A1CA34}"/>
          </ac:picMkLst>
        </pc:picChg>
      </pc:sldChg>
      <pc:sldChg chg="addSp delSp modSp add mod">
        <pc:chgData name="Nathalie Declercq" userId="dcbd5312-c975-4b18-b051-fc96884b9fc8" providerId="ADAL" clId="{29057BC5-559B-437D-B7AC-25C8D44FC1BD}" dt="2022-11-21T13:29:49.271" v="4251" actId="14100"/>
        <pc:sldMkLst>
          <pc:docMk/>
          <pc:sldMk cId="2788258296" sldId="357"/>
        </pc:sldMkLst>
        <pc:picChg chg="add mod">
          <ac:chgData name="Nathalie Declercq" userId="dcbd5312-c975-4b18-b051-fc96884b9fc8" providerId="ADAL" clId="{29057BC5-559B-437D-B7AC-25C8D44FC1BD}" dt="2022-11-21T13:29:49.271" v="4251" actId="14100"/>
          <ac:picMkLst>
            <pc:docMk/>
            <pc:sldMk cId="2788258296" sldId="357"/>
            <ac:picMk id="6" creationId="{84FAAD6E-A6A2-7F01-D416-54540C78E1D6}"/>
          </ac:picMkLst>
        </pc:picChg>
        <pc:picChg chg="del">
          <ac:chgData name="Nathalie Declercq" userId="dcbd5312-c975-4b18-b051-fc96884b9fc8" providerId="ADAL" clId="{29057BC5-559B-437D-B7AC-25C8D44FC1BD}" dt="2022-11-21T13:29:19.195" v="4248" actId="478"/>
          <ac:picMkLst>
            <pc:docMk/>
            <pc:sldMk cId="2788258296" sldId="357"/>
            <ac:picMk id="7" creationId="{037FFFD5-872D-E0E8-0028-036753A1CA3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14BC5D-A909-794A-9D1F-04242A5D216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D2D39D-108B-8343-B595-3F5E89FF8C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D2DCAA-103F-354E-8DC4-514509B8F015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56A3F5-E40A-BE4C-A81C-F39E5E70F4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70B75-D9A9-6C4D-B558-BA6354982D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88359-39DF-1646-878F-232245F3C40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032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80F6D7-AF47-4083-8927-243273E4D486}" type="datetimeFigureOut">
              <a:rPr lang="nl-BE" smtClean="0"/>
              <a:t>13/11/2023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53AB9D-1975-4C51-94AD-8B20B0AEE89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69019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53AB9D-1975-4C51-94AD-8B20B0AEE890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9818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53AB9D-1975-4C51-94AD-8B20B0AEE890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2948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53AB9D-1975-4C51-94AD-8B20B0AEE890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501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53AB9D-1975-4C51-94AD-8B20B0AEE890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30966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53AB9D-1975-4C51-94AD-8B20B0AEE890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44518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53AB9D-1975-4C51-94AD-8B20B0AEE890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11423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53AB9D-1975-4C51-94AD-8B20B0AEE890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60770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53AB9D-1975-4C51-94AD-8B20B0AEE890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9848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77021" y="3816635"/>
            <a:ext cx="1464251" cy="82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239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oran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41839" y="741759"/>
            <a:ext cx="4134617" cy="3324343"/>
          </a:xfrm>
        </p:spPr>
        <p:txBody>
          <a:bodyPr/>
          <a:lstStyle>
            <a:lvl1pPr marL="0" indent="0">
              <a:buNone/>
              <a:defRPr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lang="nl-BE" dirty="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3856038" cy="1163241"/>
          </a:xfrm>
        </p:spPr>
        <p:txBody>
          <a:bodyPr anchor="t" anchorCtr="0">
            <a:noAutofit/>
          </a:bodyPr>
          <a:lstStyle>
            <a:lvl1pPr algn="l">
              <a:defRPr sz="3200" b="1">
                <a:solidFill>
                  <a:srgbClr val="FFFFFE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95338" y="2170143"/>
            <a:ext cx="3119438" cy="1883697"/>
          </a:xfrm>
        </p:spPr>
        <p:txBody>
          <a:bodyPr>
            <a:normAutofit/>
          </a:bodyPr>
          <a:lstStyle>
            <a:lvl1pPr marL="0" indent="0">
              <a:buNone/>
              <a:defRPr lang="nl-BE" sz="1400" b="0" i="0" kern="1200" smtClean="0">
                <a:solidFill>
                  <a:srgbClr val="FFFFFE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1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2736799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682" y="731678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92637" y="2616468"/>
            <a:ext cx="2379707" cy="1810502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lang="nl-BE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2682" y="2586067"/>
            <a:ext cx="2379707" cy="1810502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lang="nl-BE" dirty="0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12681" y="1591510"/>
            <a:ext cx="3589791" cy="84823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BE" sz="2000" b="1" kern="1200" dirty="0" smtClean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 dirty="0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573588" y="1601591"/>
            <a:ext cx="3589791" cy="84823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BE" sz="2000" b="1" kern="1200" dirty="0" smtClean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 dirty="0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95338" y="274478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2440378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kst en beeld zwar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>
              <a:solidFill>
                <a:srgbClr val="000000"/>
              </a:solidFill>
            </a:endParaRP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92637" y="2616468"/>
            <a:ext cx="2379707" cy="1810502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lang="nl-BE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2682" y="2614010"/>
            <a:ext cx="2379707" cy="1810502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lang="nl-BE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812682" y="766594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0">
                <a:solidFill>
                  <a:srgbClr val="000000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812682" y="1619650"/>
            <a:ext cx="3508375" cy="847725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4592638" y="1601335"/>
            <a:ext cx="3508375" cy="847725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21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669509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>
              <a:solidFill>
                <a:srgbClr val="000000"/>
              </a:solidFill>
            </a:endParaRP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92637" y="2616468"/>
            <a:ext cx="2379707" cy="1810502"/>
          </a:xfrm>
        </p:spPr>
        <p:txBody>
          <a:bodyPr/>
          <a:lstStyle>
            <a:lvl1pPr>
              <a:defRPr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lang="nl-BE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4623" y="2596148"/>
            <a:ext cx="2379707" cy="1810502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lang="nl-BE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54623" y="741759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54622" y="1601591"/>
            <a:ext cx="3589791" cy="84823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BE" sz="2000" b="0" i="0" kern="1200" dirty="0" smtClean="0">
                <a:solidFill>
                  <a:schemeClr val="bg2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 dirty="0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573588" y="1601591"/>
            <a:ext cx="3589791" cy="84823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BE" sz="2000" b="1" i="0" kern="1200" dirty="0" smtClean="0">
                <a:solidFill>
                  <a:schemeClr val="bg2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 dirty="0">
                <a:solidFill>
                  <a:schemeClr val="bg2"/>
                </a:solidFill>
              </a:rPr>
              <a:t>Click to edit Master title style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20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0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545282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338" y="1499508"/>
            <a:ext cx="8229600" cy="2510850"/>
          </a:xfrm>
        </p:spPr>
        <p:txBody>
          <a:bodyPr>
            <a:normAutofit/>
          </a:bodyPr>
          <a:lstStyle>
            <a:lvl1pPr>
              <a:defRPr sz="28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1pPr>
            <a:lvl2pPr>
              <a:defRPr sz="24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2pPr>
            <a:lvl3pPr>
              <a:defRPr sz="20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3pPr>
            <a:lvl4pPr>
              <a:defRPr sz="18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4pPr>
            <a:lvl5pPr>
              <a:defRPr sz="18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0" i="0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2553320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7" userDrawn="1">
          <p15:clr>
            <a:srgbClr val="FBAE40"/>
          </p15:clr>
        </p15:guide>
        <p15:guide id="2" pos="478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338" y="1493519"/>
            <a:ext cx="8229600" cy="2217481"/>
          </a:xfrm>
        </p:spPr>
        <p:txBody>
          <a:bodyPr>
            <a:normAutofit/>
          </a:bodyPr>
          <a:lstStyle>
            <a:lvl1pPr>
              <a:defRPr sz="280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1">
                <a:solidFill>
                  <a:srgbClr val="000000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6431615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en opsomming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9508"/>
            <a:ext cx="8229600" cy="251085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1pPr>
            <a:lvl2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2pPr>
            <a:lvl3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3pPr>
            <a:lvl4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4pPr>
            <a:lvl5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457200" y="741759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0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467235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en kolom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51085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027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en kolom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51085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tx1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tx1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tx1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tx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444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en kolom oran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51085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981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5080" y="3908399"/>
            <a:ext cx="1460185" cy="82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077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kolom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469" y="215811"/>
            <a:ext cx="7891462" cy="857250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5812" y="1200151"/>
            <a:ext cx="3709987" cy="255647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6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6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255647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6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6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950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kolom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200151"/>
            <a:ext cx="3784600" cy="2556477"/>
          </a:xfrm>
        </p:spPr>
        <p:txBody>
          <a:bodyPr>
            <a:normAutofit/>
          </a:bodyPr>
          <a:lstStyle>
            <a:lvl1pPr>
              <a:defRPr sz="2400">
                <a:latin typeface="Montserrat SemiBold" panose="00000700000000000000" pitchFamily="2" charset="0"/>
              </a:defRPr>
            </a:lvl1pPr>
            <a:lvl2pPr>
              <a:defRPr sz="2000">
                <a:latin typeface="Montserrat SemiBold" panose="00000700000000000000" pitchFamily="2" charset="0"/>
              </a:defRPr>
            </a:lvl2pPr>
            <a:lvl3pPr>
              <a:defRPr sz="1800">
                <a:latin typeface="Montserrat SemiBold" panose="00000700000000000000" pitchFamily="2" charset="0"/>
              </a:defRPr>
            </a:lvl3pPr>
            <a:lvl4pPr>
              <a:defRPr sz="1600">
                <a:latin typeface="Montserrat SemiBold" panose="00000700000000000000" pitchFamily="2" charset="0"/>
              </a:defRPr>
            </a:lvl4pPr>
            <a:lvl5pPr>
              <a:defRPr sz="1600"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2556477"/>
          </a:xfrm>
        </p:spPr>
        <p:txBody>
          <a:bodyPr>
            <a:normAutofit/>
          </a:bodyPr>
          <a:lstStyle>
            <a:lvl1pPr>
              <a:defRPr sz="2400">
                <a:latin typeface="Montserrat SemiBold" panose="00000700000000000000" pitchFamily="2" charset="0"/>
              </a:defRPr>
            </a:lvl1pPr>
            <a:lvl2pPr>
              <a:defRPr sz="2000">
                <a:latin typeface="Montserrat SemiBold" panose="00000700000000000000" pitchFamily="2" charset="0"/>
              </a:defRPr>
            </a:lvl2pPr>
            <a:lvl3pPr>
              <a:defRPr sz="1800">
                <a:latin typeface="Montserrat SemiBold" panose="00000700000000000000" pitchFamily="2" charset="0"/>
              </a:defRPr>
            </a:lvl3pPr>
            <a:lvl4pPr>
              <a:defRPr sz="1600">
                <a:latin typeface="Montserrat SemiBold" panose="00000700000000000000" pitchFamily="2" charset="0"/>
              </a:defRPr>
            </a:lvl4pPr>
            <a:lvl5pPr>
              <a:defRPr sz="1600"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994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ran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BF45A9F-901A-D64D-A315-8B4BF379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80" y="215811"/>
            <a:ext cx="8229600" cy="857250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5263050-C631-2B4F-9EF4-AB772103D2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0880" y="1200151"/>
            <a:ext cx="3881120" cy="2556477"/>
          </a:xfrm>
        </p:spPr>
        <p:txBody>
          <a:bodyPr/>
          <a:lstStyle>
            <a:lvl1pPr>
              <a:defRPr sz="28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16F3D89-0724-4142-8869-8A328BB7E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26000" y="1200151"/>
            <a:ext cx="3860800" cy="2556477"/>
          </a:xfrm>
        </p:spPr>
        <p:txBody>
          <a:bodyPr/>
          <a:lstStyle>
            <a:lvl1pPr>
              <a:defRPr sz="28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FB545E-178D-D741-BE1A-D4D4823CBF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786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enkel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513" y="635365"/>
            <a:ext cx="8229600" cy="857250"/>
          </a:xfrm>
        </p:spPr>
        <p:txBody>
          <a:bodyPr>
            <a:normAutofit/>
          </a:bodyPr>
          <a:lstStyle>
            <a:lvl1pPr algn="l">
              <a:defRPr sz="3200" b="0"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85813" y="284559"/>
            <a:ext cx="4116388" cy="323227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798513" y="1726681"/>
            <a:ext cx="8229600" cy="2366193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tabel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4202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enkel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513" y="635365"/>
            <a:ext cx="8229600" cy="857250"/>
          </a:xfrm>
        </p:spPr>
        <p:txBody>
          <a:bodyPr>
            <a:normAutofit/>
          </a:bodyPr>
          <a:lstStyle>
            <a:lvl1pPr algn="l">
              <a:defRPr sz="3200" b="1"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85813" y="284559"/>
            <a:ext cx="4116388" cy="323227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>
          <a:xfrm>
            <a:off x="798513" y="1690688"/>
            <a:ext cx="8229600" cy="24114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grafiek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642083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BFFE9-9DB3-43DD-ABC9-9EFD1CE31FE2}" type="datetime1">
              <a:rPr lang="nl-BE" smtClean="0"/>
              <a:t>13/11/2023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638EA-1804-476F-966B-2178CB4140D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5915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ADD0C-128C-4FCB-A804-D28BF73D7C0F}" type="datetime1">
              <a:rPr lang="nl-BE" smtClean="0"/>
              <a:t>13/11/2023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638EA-1804-476F-966B-2178CB4140D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18448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9F252-5B3B-4CDD-846A-084CD96F99B8}" type="datetime1">
              <a:rPr lang="nl-BE" smtClean="0"/>
              <a:t>13/11/2023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638EA-1804-476F-966B-2178CB4140D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7755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78FB3-B3CF-4A11-872B-AB4A3711FB03}" type="datetime1">
              <a:rPr lang="nl-BE" smtClean="0"/>
              <a:t>13/11/2023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638EA-1804-476F-966B-2178CB4140D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762895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A91BA-3A0D-4F3A-B0C7-3C7EDDD05E78}" type="datetime1">
              <a:rPr lang="nl-BE" smtClean="0"/>
              <a:t>13/11/2023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638EA-1804-476F-966B-2178CB4140D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37217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Autofit/>
          </a:bodyPr>
          <a:lstStyle>
            <a:lvl1pPr algn="l">
              <a:defRPr sz="4200" b="0" i="0" baseline="0">
                <a:solidFill>
                  <a:srgbClr val="FFFFFF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914650"/>
            <a:ext cx="7772400" cy="758328"/>
          </a:xfrm>
        </p:spPr>
        <p:txBody>
          <a:bodyPr>
            <a:normAutofit/>
          </a:bodyPr>
          <a:lstStyle>
            <a:lvl1pPr marL="0" indent="0" algn="l">
              <a:buNone/>
              <a:defRPr lang="nl-BE" sz="3200" b="0" i="0" kern="1200" baseline="0" dirty="0">
                <a:solidFill>
                  <a:srgbClr val="FFFFFF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928258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7AE46-1A41-4A00-A2CB-EDDCBE45EDC1}" type="datetime1">
              <a:rPr lang="nl-BE" smtClean="0"/>
              <a:t>13/11/2023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638EA-1804-476F-966B-2178CB4140D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877427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51FB1-D8C4-43C8-A11C-D14263B48D6E}" type="datetime1">
              <a:rPr lang="nl-BE" smtClean="0"/>
              <a:t>13/11/2023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638EA-1804-476F-966B-2178CB4140D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97184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B79ED-7723-47AC-96AF-786820394240}" type="datetime1">
              <a:rPr lang="nl-BE" smtClean="0"/>
              <a:t>13/11/2023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638EA-1804-476F-966B-2178CB4140D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79827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13F91-2A6A-42EF-983E-CFE2326D1F44}" type="datetime1">
              <a:rPr lang="nl-BE" smtClean="0"/>
              <a:t>13/11/2023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638EA-1804-476F-966B-2178CB4140D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441569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E97EA-767D-4704-BE24-1AD1F00A3FA6}" type="datetime1">
              <a:rPr lang="nl-BE" smtClean="0"/>
              <a:t>13/11/2023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638EA-1804-476F-966B-2178CB4140D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881715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20C77-5EF2-4766-8856-A75AC701C308}" type="datetime1">
              <a:rPr lang="nl-BE" smtClean="0"/>
              <a:t>13/11/2023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638EA-1804-476F-966B-2178CB4140D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25773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Autofit/>
          </a:bodyPr>
          <a:lstStyle>
            <a:lvl1pPr algn="l">
              <a:defRPr lang="nl-BE" sz="4200" b="0" i="0" kern="1200" baseline="0" dirty="0">
                <a:solidFill>
                  <a:schemeClr val="tx1"/>
                </a:solidFill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926443"/>
            <a:ext cx="7772400" cy="758328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96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blok naast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6438" y="741759"/>
            <a:ext cx="3856038" cy="1172312"/>
          </a:xfrm>
        </p:spPr>
        <p:txBody>
          <a:bodyPr anchor="t" anchorCtr="0">
            <a:noAutofit/>
          </a:bodyPr>
          <a:lstStyle>
            <a:lvl1pPr algn="l">
              <a:defRPr sz="3200" b="0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837" y="2160389"/>
            <a:ext cx="4217429" cy="1893451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06438" y="2160389"/>
            <a:ext cx="2824162" cy="1876621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30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 dirty="0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06438" y="291193"/>
            <a:ext cx="3856037" cy="34448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414331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blok naast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96278" y="741759"/>
            <a:ext cx="3856038" cy="1163241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chemeClr val="tx1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541837" y="2160389"/>
            <a:ext cx="4217429" cy="1893451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96278" y="2170143"/>
            <a:ext cx="3119438" cy="1883697"/>
          </a:xfrm>
        </p:spPr>
        <p:txBody>
          <a:bodyPr>
            <a:normAutofit/>
          </a:bodyPr>
          <a:lstStyle>
            <a:lvl1pPr marL="0" indent="0">
              <a:buNone/>
              <a:defRPr lang="nl-BE" sz="2300" b="1" i="0" kern="1200" smtClean="0">
                <a:solidFill>
                  <a:schemeClr val="tx1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96278" y="291193"/>
            <a:ext cx="3856037" cy="34448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520624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blok naast oran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5337" y="741759"/>
            <a:ext cx="3856038" cy="1163241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rgbClr val="FFFFFE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837" y="2160389"/>
            <a:ext cx="4217429" cy="1893451"/>
          </a:xfrm>
        </p:spPr>
        <p:txBody>
          <a:bodyPr>
            <a:normAutofit/>
          </a:bodyPr>
          <a:lstStyle>
            <a:lvl1pPr marL="0" indent="0" algn="l">
              <a:buNone/>
              <a:defRPr sz="12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95337" y="2170143"/>
            <a:ext cx="3119438" cy="1883697"/>
          </a:xfrm>
        </p:spPr>
        <p:txBody>
          <a:bodyPr>
            <a:normAutofit/>
          </a:bodyPr>
          <a:lstStyle>
            <a:lvl1pPr marL="0" indent="0">
              <a:buNone/>
              <a:defRPr lang="nl-BE" sz="2300" b="0" i="0" kern="1200" smtClean="0">
                <a:solidFill>
                  <a:srgbClr val="FFFFFE"/>
                </a:solidFill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95338" y="291193"/>
            <a:ext cx="3856037" cy="344488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488556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41839" y="741759"/>
            <a:ext cx="4134617" cy="3324343"/>
          </a:xfrm>
        </p:spPr>
        <p:txBody>
          <a:bodyPr/>
          <a:lstStyle>
            <a:lvl1pPr>
              <a:defRPr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lang="nl-BE" dirty="0"/>
          </a:p>
        </p:txBody>
      </p: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3856038" cy="1163241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rgbClr val="FFFFFE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95338" y="2170143"/>
            <a:ext cx="3119438" cy="1883697"/>
          </a:xfrm>
        </p:spPr>
        <p:txBody>
          <a:bodyPr>
            <a:normAutofit/>
          </a:bodyPr>
          <a:lstStyle>
            <a:lvl1pPr marL="0" indent="0">
              <a:buNone/>
              <a:defRPr lang="nl-BE" sz="2300" b="0" i="0" kern="1200" smtClean="0">
                <a:solidFill>
                  <a:srgbClr val="FFFFFE"/>
                </a:solidFill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58500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3856038" cy="1149368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chemeClr val="tx1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41839" y="741759"/>
            <a:ext cx="4134617" cy="3324343"/>
          </a:xfrm>
        </p:spPr>
        <p:txBody>
          <a:bodyPr/>
          <a:lstStyle>
            <a:lvl1pPr marL="0" indent="0">
              <a:buNone/>
              <a:defRPr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9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95338" y="2178050"/>
            <a:ext cx="3508375" cy="1888052"/>
          </a:xfrm>
        </p:spPr>
        <p:txBody>
          <a:bodyPr>
            <a:normAutofit/>
          </a:bodyPr>
          <a:lstStyle>
            <a:lvl1pPr marL="0" indent="0">
              <a:buNone/>
              <a:defRPr sz="1400" b="1" i="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485191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5338" y="215811"/>
            <a:ext cx="789146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1200151"/>
            <a:ext cx="7891462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62024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6" r:id="rId3"/>
    <p:sldLayoutId id="2147483655" r:id="rId4"/>
    <p:sldLayoutId id="2147483661" r:id="rId5"/>
    <p:sldLayoutId id="2147483662" r:id="rId6"/>
    <p:sldLayoutId id="2147483663" r:id="rId7"/>
    <p:sldLayoutId id="2147483664" r:id="rId8"/>
    <p:sldLayoutId id="2147483666" r:id="rId9"/>
    <p:sldLayoutId id="2147483665" r:id="rId10"/>
    <p:sldLayoutId id="2147483668" r:id="rId11"/>
    <p:sldLayoutId id="2147483673" r:id="rId12"/>
    <p:sldLayoutId id="2147483670" r:id="rId13"/>
    <p:sldLayoutId id="2147483660" r:id="rId14"/>
    <p:sldLayoutId id="2147483650" r:id="rId15"/>
    <p:sldLayoutId id="2147483672" r:id="rId16"/>
    <p:sldLayoutId id="2147483674" r:id="rId17"/>
    <p:sldLayoutId id="2147483671" r:id="rId18"/>
    <p:sldLayoutId id="2147483667" r:id="rId19"/>
    <p:sldLayoutId id="2147483652" r:id="rId20"/>
    <p:sldLayoutId id="2147483675" r:id="rId21"/>
    <p:sldLayoutId id="2147483658" r:id="rId22"/>
    <p:sldLayoutId id="2147483677" r:id="rId23"/>
    <p:sldLayoutId id="2147483659" r:id="rId2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1" i="0" kern="1200">
          <a:solidFill>
            <a:schemeClr val="tx1"/>
          </a:solidFill>
          <a:latin typeface="Montserrat ExtraBold" panose="00000900000000000000" pitchFamily="2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27" userDrawn="1">
          <p15:clr>
            <a:srgbClr val="F26B43"/>
          </p15:clr>
        </p15:guide>
        <p15:guide id="2" pos="4785" userDrawn="1">
          <p15:clr>
            <a:srgbClr val="F26B43"/>
          </p15:clr>
        </p15:guide>
        <p15:guide id="3" pos="975" userDrawn="1">
          <p15:clr>
            <a:srgbClr val="F26B43"/>
          </p15:clr>
        </p15:guide>
        <p15:guide id="4" orient="horz" pos="71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FB28BE-8809-440A-ADC5-07DFCD437642}" type="datetime1">
              <a:rPr lang="nl-BE" smtClean="0"/>
              <a:t>13/11/2023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638EA-1804-476F-966B-2178CB4140D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94786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" t="28362"/>
          <a:stretch/>
        </p:blipFill>
        <p:spPr>
          <a:xfrm>
            <a:off x="-1" y="0"/>
            <a:ext cx="4437529" cy="5029200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80"/>
            <a:ext cx="6864101" cy="5143500"/>
          </a:xfrm>
          <a:prstGeom prst="rect">
            <a:avLst/>
          </a:prstGeom>
        </p:spPr>
      </p:pic>
      <p:sp>
        <p:nvSpPr>
          <p:cNvPr id="32" name="Title 1"/>
          <p:cNvSpPr>
            <a:spLocks noGrp="1"/>
          </p:cNvSpPr>
          <p:nvPr>
            <p:ph type="ctrTitle"/>
          </p:nvPr>
        </p:nvSpPr>
        <p:spPr>
          <a:xfrm>
            <a:off x="369948" y="1597819"/>
            <a:ext cx="8774052" cy="1102519"/>
          </a:xfrm>
        </p:spPr>
        <p:txBody>
          <a:bodyPr/>
          <a:lstStyle/>
          <a:p>
            <a:r>
              <a:rPr lang="nl-BE" dirty="0">
                <a:solidFill>
                  <a:schemeClr val="tx1"/>
                </a:solidFill>
              </a:rPr>
              <a:t>IT Fundamentals hoofdstuk 9</a:t>
            </a:r>
          </a:p>
        </p:txBody>
      </p:sp>
      <p:sp>
        <p:nvSpPr>
          <p:cNvPr id="33" name="Subtitle 2"/>
          <p:cNvSpPr>
            <a:spLocks noGrp="1"/>
          </p:cNvSpPr>
          <p:nvPr>
            <p:ph type="subTitle" idx="1"/>
          </p:nvPr>
        </p:nvSpPr>
        <p:spPr>
          <a:xfrm>
            <a:off x="4104329" y="2570400"/>
            <a:ext cx="4741643" cy="758328"/>
          </a:xfrm>
        </p:spPr>
        <p:txBody>
          <a:bodyPr>
            <a:noAutofit/>
          </a:bodyPr>
          <a:lstStyle/>
          <a:p>
            <a:pPr algn="ctr"/>
            <a:r>
              <a:rPr lang="nl-BE" dirty="0"/>
              <a:t>De exponentiële en logaritmische functie</a:t>
            </a:r>
            <a:endParaRPr lang="nl-BE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14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De exponentiële en logaritmische functie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8" y="339572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9.2. De logaritmische functie    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0887" y="998987"/>
            <a:ext cx="8621307" cy="4060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rgbClr val="92D050"/>
                </a:solidFill>
              </a:rPr>
              <a:t>9.2.1. Voorbeeld 2: De logaritmische functie f met grondtal a = 1/2.</a:t>
            </a:r>
          </a:p>
          <a:p>
            <a:pPr marL="0" indent="0">
              <a:buNone/>
            </a:pPr>
            <a:endParaRPr lang="nl-BE" sz="1600" b="1" dirty="0">
              <a:solidFill>
                <a:srgbClr val="92D050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9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Tabel met enkele punten: 					Grafiek:</a:t>
            </a: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5C9632A-C36D-2ABB-43DA-FCC266B9B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53" y="1328171"/>
            <a:ext cx="3116487" cy="469278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B8721874-FAF3-5D88-ACE6-7BAF598B0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77" y="2388834"/>
            <a:ext cx="3244134" cy="2343449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00B57120-2BEC-A83A-7F49-EA5BAC592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350905"/>
            <a:ext cx="3244134" cy="279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14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De exponentiële en logaritmische functie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7" y="271686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9.2. De logaritmische functie    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0887" y="693299"/>
            <a:ext cx="8621307" cy="4287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rgbClr val="92D050"/>
                </a:solidFill>
              </a:rPr>
              <a:t>9.2.2. Eigenschappen</a:t>
            </a:r>
          </a:p>
          <a:p>
            <a:pPr marL="0" indent="0">
              <a:buNone/>
            </a:pPr>
            <a:endParaRPr lang="nl-BE" sz="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600" dirty="0">
                <a:solidFill>
                  <a:schemeClr val="tx1"/>
                </a:solidFill>
              </a:rPr>
              <a:t>De volgende eigenschappen zijn geldig voor elke logaritmische functie f.</a:t>
            </a:r>
          </a:p>
          <a:p>
            <a:pPr marL="0" indent="0">
              <a:buNone/>
            </a:pPr>
            <a:r>
              <a:rPr lang="nl-BE" sz="1600" dirty="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C65F03B-F5E8-08F4-2E0A-6B5C6F357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24" y="1480448"/>
            <a:ext cx="4483430" cy="37789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E3D4B17C-63C6-7BC8-36AA-E6D895CFE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24" y="1847481"/>
            <a:ext cx="2503811" cy="299128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988BB595-3918-E093-15AD-8595ACDE13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24" y="2138015"/>
            <a:ext cx="3496844" cy="292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33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De exponentiële en logaritmische functie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8" y="339572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9.2. De logaritmische functie    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0887" y="998987"/>
            <a:ext cx="8621307" cy="4287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rgbClr val="92D050"/>
                </a:solidFill>
              </a:rPr>
              <a:t>9.2.3. Bijzondere logaritmen</a:t>
            </a:r>
          </a:p>
          <a:p>
            <a:pPr marL="0" indent="0">
              <a:buNone/>
            </a:pPr>
            <a:endParaRPr lang="nl-BE" sz="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0C30DE7C-B01A-C458-F92E-C0EA93EB4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08" y="1414859"/>
            <a:ext cx="7768191" cy="287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65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De exponentiële en logaritmische functie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8" y="339572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9.2. De logaritmische functie    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0887" y="998987"/>
            <a:ext cx="8621307" cy="4287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rgbClr val="92D050"/>
                </a:solidFill>
              </a:rPr>
              <a:t>9.2.3. Bijzondere logaritmen (vervolg)</a:t>
            </a:r>
          </a:p>
          <a:p>
            <a:pPr marL="0" indent="0">
              <a:buNone/>
            </a:pPr>
            <a:endParaRPr lang="nl-BE" sz="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Voorbeelden:</a:t>
            </a: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57E9469-9931-A9B0-E900-E589F7522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339" y="1534875"/>
            <a:ext cx="2966966" cy="242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65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De exponentiële en logaritmische functie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8" y="339572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9.2. De logaritmische functie    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0887" y="998987"/>
            <a:ext cx="8621307" cy="4287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rgbClr val="92D050"/>
                </a:solidFill>
              </a:rPr>
              <a:t>9.2.4. Rekenregels</a:t>
            </a:r>
          </a:p>
          <a:p>
            <a:pPr marL="0" indent="0">
              <a:buNone/>
            </a:pPr>
            <a:endParaRPr lang="nl-BE" sz="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Voorbeelden:</a:t>
            </a: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035460F-AA36-B964-4AED-F18E2AC03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817" y="1067017"/>
            <a:ext cx="3501317" cy="1850887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2C752CA0-201D-BC95-ED30-D15856B13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4649" y="3106514"/>
            <a:ext cx="3754485" cy="174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05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De exponentiële en logaritmische functie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8" y="339572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9.3. Oefeningen    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0887" y="998987"/>
            <a:ext cx="8621307" cy="4287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BE" sz="1600" b="1" dirty="0">
              <a:solidFill>
                <a:srgbClr val="92D050"/>
              </a:solidFill>
            </a:endParaRPr>
          </a:p>
          <a:p>
            <a:pPr marL="0" indent="0">
              <a:buNone/>
            </a:pPr>
            <a:endParaRPr lang="nl-BE" sz="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CF7DBC61-A090-4C17-F4C5-40ABE8AFA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72" y="998987"/>
            <a:ext cx="8609728" cy="335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774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-133072"/>
            <a:ext cx="7886700" cy="994172"/>
          </a:xfrm>
        </p:spPr>
        <p:txBody>
          <a:bodyPr/>
          <a:lstStyle/>
          <a:p>
            <a:r>
              <a:rPr lang="nl-BE" sz="3600" b="1" dirty="0">
                <a:solidFill>
                  <a:schemeClr val="tx1"/>
                </a:solidFill>
                <a:latin typeface="+mj-lt"/>
              </a:rPr>
              <a:t>9.3. Oefeningen (vervolg)</a:t>
            </a:r>
            <a:endParaRPr lang="nl-BE" dirty="0"/>
          </a:p>
        </p:txBody>
      </p:sp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7D8F9824-35A2-B2E0-7A4D-2BA79E7D4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455" y="637380"/>
            <a:ext cx="5214139" cy="4446413"/>
          </a:xfrm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638EA-1804-476F-966B-2178CB4140D4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64984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146813"/>
            <a:ext cx="7886700" cy="690562"/>
          </a:xfrm>
        </p:spPr>
        <p:txBody>
          <a:bodyPr>
            <a:normAutofit/>
          </a:bodyPr>
          <a:lstStyle/>
          <a:p>
            <a:r>
              <a:rPr lang="nl-BE" sz="3200" b="1" dirty="0">
                <a:solidFill>
                  <a:schemeClr val="tx1"/>
                </a:solidFill>
                <a:latin typeface="+mj-lt"/>
              </a:rPr>
              <a:t>9.3. Oefeningen (vervolg)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8650" y="850760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Oefening 4:</a:t>
            </a: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638EA-1804-476F-966B-2178CB4140D4}" type="slidenum">
              <a:rPr lang="nl-BE" smtClean="0"/>
              <a:t>17</a:t>
            </a:fld>
            <a:endParaRPr lang="nl-BE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F69FE4B3-BD35-D81A-971E-4A8622936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12315"/>
            <a:ext cx="2040978" cy="1756791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65F2847C-093E-B0E9-8996-2D135E0A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0" y="1307799"/>
            <a:ext cx="2483397" cy="3513743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2B5E190B-0151-5AA9-3765-A7737BA5C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989" y="1312315"/>
            <a:ext cx="3302314" cy="271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58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146813"/>
            <a:ext cx="7886700" cy="690562"/>
          </a:xfrm>
        </p:spPr>
        <p:txBody>
          <a:bodyPr>
            <a:normAutofit/>
          </a:bodyPr>
          <a:lstStyle/>
          <a:p>
            <a:r>
              <a:rPr lang="nl-BE" sz="3200" b="1" dirty="0">
                <a:solidFill>
                  <a:schemeClr val="tx1"/>
                </a:solidFill>
                <a:latin typeface="+mj-lt"/>
              </a:rPr>
              <a:t>9.3. Oefeningen (vervolg)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8650" y="850760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Oefening 4 (vervolg):</a:t>
            </a: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638EA-1804-476F-966B-2178CB4140D4}" type="slidenum">
              <a:rPr lang="nl-BE" smtClean="0"/>
              <a:t>18</a:t>
            </a:fld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9ADAB13-4A79-C94C-87C7-A99B06C7D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58" y="1329230"/>
            <a:ext cx="8034769" cy="1582136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506A665A-DF7B-ECFB-51BC-26444A3C7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62" y="3053357"/>
            <a:ext cx="7622876" cy="166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034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nl-BE" sz="3600" b="1" dirty="0">
                <a:solidFill>
                  <a:schemeClr val="tx1"/>
                </a:solidFill>
                <a:latin typeface="+mj-lt"/>
              </a:rPr>
              <a:t>9.3. Oefeningen (vervolg)</a:t>
            </a:r>
            <a:endParaRPr kumimoji="0" lang="nl-BE" sz="36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1500" dirty="0"/>
              <a:t>Oplossing oefening 1: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C20638EA-1804-476F-966B-2178CB4140D4}" type="slidenum">
              <a:rPr lang="nl-BE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685800"/>
              <a:t>19</a:t>
            </a:fld>
            <a:endParaRPr lang="nl-BE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1" y="1429345"/>
            <a:ext cx="5491521" cy="361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141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 txBox="1">
            <a:spLocks/>
          </p:cNvSpPr>
          <p:nvPr/>
        </p:nvSpPr>
        <p:spPr>
          <a:xfrm>
            <a:off x="685799" y="1393399"/>
            <a:ext cx="8146627" cy="359058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nl-BE" dirty="0"/>
              <a:t>9.1. De exponentiële functie</a:t>
            </a:r>
          </a:p>
          <a:p>
            <a:pPr marL="457200" lvl="1" indent="0">
              <a:buNone/>
            </a:pPr>
            <a:r>
              <a:rPr lang="nl-BE" dirty="0"/>
              <a:t>	9.1.1. Voorbeelden</a:t>
            </a:r>
          </a:p>
          <a:p>
            <a:pPr marL="457200" lvl="1" indent="0">
              <a:buNone/>
            </a:pPr>
            <a:r>
              <a:rPr lang="nl-BE" dirty="0"/>
              <a:t> 	9.1.2. Eigenschappen</a:t>
            </a:r>
          </a:p>
          <a:p>
            <a:pPr marL="457200" lvl="1" indent="0">
              <a:buNone/>
            </a:pPr>
            <a:r>
              <a:rPr lang="nl-BE" dirty="0"/>
              <a:t>	9.1.3. De natuurlijke exponentiële functie</a:t>
            </a:r>
          </a:p>
          <a:p>
            <a:pPr marL="457200" lvl="1" indent="0">
              <a:buNone/>
            </a:pPr>
            <a:r>
              <a:rPr lang="nl-BE" dirty="0"/>
              <a:t>9.2. De logaritmische functie</a:t>
            </a:r>
          </a:p>
          <a:p>
            <a:pPr marL="457200" lvl="1" indent="0">
              <a:buNone/>
            </a:pPr>
            <a:r>
              <a:rPr lang="nl-BE" dirty="0"/>
              <a:t>	9.2.1. Voorbeelden</a:t>
            </a:r>
          </a:p>
          <a:p>
            <a:pPr marL="457200" lvl="1" indent="0">
              <a:buNone/>
            </a:pPr>
            <a:r>
              <a:rPr lang="nl-BE" dirty="0"/>
              <a:t>	9.2.2. Eigenschappen</a:t>
            </a:r>
          </a:p>
          <a:p>
            <a:pPr marL="457200" lvl="1" indent="0">
              <a:buNone/>
            </a:pPr>
            <a:r>
              <a:rPr lang="nl-BE" dirty="0"/>
              <a:t>	9.2.3. Bijzondere logaritmen</a:t>
            </a:r>
          </a:p>
          <a:p>
            <a:pPr marL="457200" lvl="1" indent="0">
              <a:buNone/>
            </a:pPr>
            <a:r>
              <a:rPr lang="nl-BE" dirty="0"/>
              <a:t>	9.2.4. Rekenregels</a:t>
            </a:r>
          </a:p>
          <a:p>
            <a:pPr marL="457200" lvl="1" indent="0">
              <a:buNone/>
            </a:pPr>
            <a:r>
              <a:rPr lang="nl-BE" dirty="0"/>
              <a:t>9.3.  Oefeningen</a:t>
            </a:r>
          </a:p>
          <a:p>
            <a:pPr marL="457200" lvl="1" indent="0">
              <a:buNone/>
            </a:pPr>
            <a:endParaRPr lang="nl-BE" dirty="0"/>
          </a:p>
          <a:p>
            <a:pPr marL="457200" lvl="1" indent="0">
              <a:buNone/>
            </a:pPr>
            <a:r>
              <a:rPr lang="nl-BE" dirty="0"/>
              <a:t>	</a:t>
            </a:r>
            <a:endParaRPr lang="nl-BE" sz="1800" dirty="0">
              <a:latin typeface="Montserrat SemiBold" panose="00000700000000000000" pitchFamily="2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latin typeface="Montserrat ExtraBold" panose="00000900000000000000" pitchFamily="2" charset="0"/>
              </a:rPr>
              <a:t>Inhoud.</a:t>
            </a:r>
          </a:p>
        </p:txBody>
      </p:sp>
    </p:spTree>
    <p:extLst>
      <p:ext uri="{BB962C8B-B14F-4D97-AF65-F5344CB8AC3E}">
        <p14:creationId xmlns:p14="http://schemas.microsoft.com/office/powerpoint/2010/main" val="2125473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200" b="1" dirty="0">
                <a:solidFill>
                  <a:schemeClr val="tx1"/>
                </a:solidFill>
                <a:latin typeface="+mn-lt"/>
              </a:rPr>
              <a:t>9.3. Oefeningen (vervolg)</a:t>
            </a:r>
            <a:endParaRPr lang="nl-BE" b="1" dirty="0">
              <a:latin typeface="+mn-lt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1500" dirty="0"/>
              <a:t>Oplossing oefening 1 (vervolg):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C20638EA-1804-476F-966B-2178CB4140D4}" type="slidenum">
              <a:rPr lang="nl-BE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685800"/>
              <a:t>20</a:t>
            </a:fld>
            <a:endParaRPr lang="nl-BE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2"/>
          <a:srcRect b="7717"/>
          <a:stretch/>
        </p:blipFill>
        <p:spPr>
          <a:xfrm>
            <a:off x="3571875" y="1402556"/>
            <a:ext cx="4532350" cy="354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9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200" b="1" dirty="0">
                <a:solidFill>
                  <a:schemeClr val="tx1"/>
                </a:solidFill>
                <a:latin typeface="+mj-lt"/>
              </a:rPr>
              <a:t>9.3. Oefeningen (vervolg)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1500" dirty="0"/>
              <a:t>Oplossen oefening 1 (vervolg):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638EA-1804-476F-966B-2178CB4140D4}" type="slidenum">
              <a:rPr lang="nl-BE" smtClean="0"/>
              <a:t>21</a:t>
            </a:fld>
            <a:endParaRPr lang="nl-BE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401" y="1436490"/>
            <a:ext cx="5340702" cy="353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769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200" b="1" dirty="0">
                <a:solidFill>
                  <a:schemeClr val="tx1"/>
                </a:solidFill>
                <a:latin typeface="+mj-lt"/>
              </a:rPr>
              <a:t>9.3. Oefeningen (vervolg)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1500" dirty="0"/>
              <a:t>Oplossen oefening 1 (vervolg):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638EA-1804-476F-966B-2178CB4140D4}" type="slidenum">
              <a:rPr lang="nl-BE" smtClean="0"/>
              <a:t>22</a:t>
            </a:fld>
            <a:endParaRPr lang="nl-BE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2"/>
          <a:srcRect b="12818"/>
          <a:stretch/>
        </p:blipFill>
        <p:spPr>
          <a:xfrm>
            <a:off x="3438502" y="1460897"/>
            <a:ext cx="4878623" cy="340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07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b="1" dirty="0">
                <a:solidFill>
                  <a:schemeClr val="tx1"/>
                </a:solidFill>
                <a:latin typeface="+mj-lt"/>
              </a:rPr>
              <a:t>9.3. Oefeningen (vervolg)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1500" dirty="0"/>
              <a:t>Oplossing oefening 1 (vervolg):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638EA-1804-476F-966B-2178CB4140D4}" type="slidenum">
              <a:rPr lang="nl-BE" smtClean="0"/>
              <a:t>23</a:t>
            </a:fld>
            <a:endParaRPr lang="nl-BE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977" y="1402556"/>
            <a:ext cx="5395650" cy="353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03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200" b="1" dirty="0">
                <a:solidFill>
                  <a:schemeClr val="tx1"/>
                </a:solidFill>
                <a:latin typeface="+mj-lt"/>
              </a:rPr>
              <a:t>9.3. Oefeningen (vervolg)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1500" dirty="0"/>
              <a:t>Oplossing oefening (vervolg) 1: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638EA-1804-476F-966B-2178CB4140D4}" type="slidenum">
              <a:rPr lang="nl-BE" smtClean="0"/>
              <a:t>24</a:t>
            </a:fld>
            <a:endParaRPr lang="nl-BE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953" y="1471612"/>
            <a:ext cx="4245663" cy="339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168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-133072"/>
            <a:ext cx="7886700" cy="994172"/>
          </a:xfrm>
        </p:spPr>
        <p:txBody>
          <a:bodyPr/>
          <a:lstStyle/>
          <a:p>
            <a:r>
              <a:rPr lang="nl-BE" sz="3600" b="1" dirty="0">
                <a:solidFill>
                  <a:schemeClr val="tx1"/>
                </a:solidFill>
                <a:latin typeface="+mj-lt"/>
              </a:rPr>
              <a:t>9.3. Oefeningen (vervolg)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8650" y="701733"/>
            <a:ext cx="7886700" cy="3263504"/>
          </a:xfrm>
        </p:spPr>
        <p:txBody>
          <a:bodyPr>
            <a:normAutofit/>
          </a:bodyPr>
          <a:lstStyle/>
          <a:p>
            <a:r>
              <a:rPr lang="nl-BE" sz="1500" dirty="0"/>
              <a:t>Oplossing oefening 2: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638EA-1804-476F-966B-2178CB4140D4}" type="slidenum">
              <a:rPr lang="nl-BE" smtClean="0"/>
              <a:t>25</a:t>
            </a:fld>
            <a:endParaRPr lang="nl-BE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987" y="793779"/>
            <a:ext cx="4743450" cy="2143125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484" y="3221464"/>
            <a:ext cx="3650456" cy="167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723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-70033"/>
            <a:ext cx="7886700" cy="994172"/>
          </a:xfrm>
        </p:spPr>
        <p:txBody>
          <a:bodyPr/>
          <a:lstStyle/>
          <a:p>
            <a:r>
              <a:rPr lang="nl-BE" sz="3600" b="1" dirty="0">
                <a:solidFill>
                  <a:schemeClr val="tx1"/>
                </a:solidFill>
                <a:latin typeface="+mj-lt"/>
              </a:rPr>
              <a:t>9.3. Oefeningen (vervolg)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638EA-1804-476F-966B-2178CB4140D4}" type="slidenum">
              <a:rPr lang="nl-BE" smtClean="0"/>
              <a:t>26</a:t>
            </a:fld>
            <a:endParaRPr lang="nl-BE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74" y="799093"/>
            <a:ext cx="4036219" cy="2443163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74" y="3419567"/>
            <a:ext cx="4514850" cy="103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004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90562"/>
          </a:xfrm>
        </p:spPr>
        <p:txBody>
          <a:bodyPr>
            <a:normAutofit/>
          </a:bodyPr>
          <a:lstStyle/>
          <a:p>
            <a:r>
              <a:rPr lang="nl-BE" sz="3200" b="1" dirty="0">
                <a:solidFill>
                  <a:schemeClr val="tx1"/>
                </a:solidFill>
                <a:latin typeface="+mj-lt"/>
              </a:rPr>
              <a:t>9.3. Oefeningen (vervolg)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638EA-1804-476F-966B-2178CB4140D4}" type="slidenum">
              <a:rPr lang="nl-BE" smtClean="0"/>
              <a:t>27</a:t>
            </a:fld>
            <a:endParaRPr lang="nl-BE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49" y="964406"/>
            <a:ext cx="5218439" cy="409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417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146813"/>
            <a:ext cx="7886700" cy="690562"/>
          </a:xfrm>
        </p:spPr>
        <p:txBody>
          <a:bodyPr>
            <a:normAutofit/>
          </a:bodyPr>
          <a:lstStyle/>
          <a:p>
            <a:r>
              <a:rPr lang="nl-BE" sz="3200" b="1" dirty="0">
                <a:solidFill>
                  <a:schemeClr val="tx1"/>
                </a:solidFill>
                <a:latin typeface="+mj-lt"/>
              </a:rPr>
              <a:t>9.3. Oefeningen (vervolg)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8650" y="850760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Oplossing oefening 4:</a:t>
            </a: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638EA-1804-476F-966B-2178CB4140D4}" type="slidenum">
              <a:rPr lang="nl-BE" smtClean="0"/>
              <a:t>28</a:t>
            </a:fld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4094B6D5-9B47-45FD-9278-B3756CEE4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366067"/>
            <a:ext cx="3900675" cy="1415184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C7042C50-B1D0-FA2B-0B7B-5D2248CD1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824" y="1349036"/>
            <a:ext cx="4371871" cy="304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5204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146813"/>
            <a:ext cx="7886700" cy="690562"/>
          </a:xfrm>
        </p:spPr>
        <p:txBody>
          <a:bodyPr>
            <a:normAutofit/>
          </a:bodyPr>
          <a:lstStyle/>
          <a:p>
            <a:r>
              <a:rPr lang="nl-BE" sz="3200" b="1" dirty="0">
                <a:solidFill>
                  <a:schemeClr val="tx1"/>
                </a:solidFill>
                <a:latin typeface="+mj-lt"/>
              </a:rPr>
              <a:t>9.3. Oefeningen (vervolg)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8650" y="850760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Oplossing oefening 4 (vervolg):</a:t>
            </a: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638EA-1804-476F-966B-2178CB4140D4}" type="slidenum">
              <a:rPr lang="nl-BE" smtClean="0"/>
              <a:t>29</a:t>
            </a:fld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896D6C8-05F3-901B-6102-878A17B42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88350"/>
            <a:ext cx="2266950" cy="2409825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549A10F7-50A9-C7A8-9046-39C4A57DF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760" y="3078054"/>
            <a:ext cx="2314575" cy="1733550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89B1B1FD-3016-24CE-50B4-515A35C88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667" y="1418571"/>
            <a:ext cx="1695450" cy="3581400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E25085B1-4900-4311-FD79-AA4197DF0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5374" y="1462583"/>
            <a:ext cx="219075" cy="304800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7654A704-91B7-B521-ACFE-9798B12CDC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1125" y="1614983"/>
            <a:ext cx="1266825" cy="2162175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42828CC4-E2DC-27EE-D11D-5A737896FA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5374" y="2838945"/>
            <a:ext cx="1971675" cy="1876425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296194D7-64C5-EB8F-8797-308990F2D3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4807" y="1545927"/>
            <a:ext cx="224790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29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De exponentiële en logaritmische functie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8" y="460336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9.1. De exponentiële functie    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0888" y="1333208"/>
            <a:ext cx="8621307" cy="3349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Definitie: </a:t>
            </a:r>
          </a:p>
          <a:p>
            <a:pPr marL="0" indent="0">
              <a:buNone/>
            </a:pPr>
            <a:endParaRPr lang="nl-BE" sz="12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7C184CD-D8D3-28FB-B8D1-28FF78644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508" y="1459317"/>
            <a:ext cx="4922044" cy="726016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2BD71E2C-D87C-2C6A-4174-4B6F2EA8F2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001"/>
          <a:stretch/>
        </p:blipFill>
        <p:spPr>
          <a:xfrm>
            <a:off x="1438508" y="2818316"/>
            <a:ext cx="7296068" cy="61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69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146813"/>
            <a:ext cx="7886700" cy="690562"/>
          </a:xfrm>
        </p:spPr>
        <p:txBody>
          <a:bodyPr>
            <a:normAutofit/>
          </a:bodyPr>
          <a:lstStyle/>
          <a:p>
            <a:r>
              <a:rPr lang="nl-BE" sz="3200" b="1" dirty="0">
                <a:solidFill>
                  <a:schemeClr val="tx1"/>
                </a:solidFill>
                <a:latin typeface="+mj-lt"/>
              </a:rPr>
              <a:t>9.3. Oefeningen (vervolg)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8650" y="850760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Oplossing oefening 4 (vervolg):</a:t>
            </a: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638EA-1804-476F-966B-2178CB4140D4}" type="slidenum">
              <a:rPr lang="nl-BE" smtClean="0"/>
              <a:t>30</a:t>
            </a:fld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F2AC6EA4-D92D-674F-A4E5-620049C18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363" y="933449"/>
            <a:ext cx="4376752" cy="383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778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146813"/>
            <a:ext cx="7886700" cy="690562"/>
          </a:xfrm>
        </p:spPr>
        <p:txBody>
          <a:bodyPr>
            <a:normAutofit/>
          </a:bodyPr>
          <a:lstStyle/>
          <a:p>
            <a:r>
              <a:rPr lang="nl-BE" sz="3200" b="1" dirty="0">
                <a:solidFill>
                  <a:schemeClr val="tx1"/>
                </a:solidFill>
                <a:latin typeface="+mj-lt"/>
              </a:rPr>
              <a:t>9.3. Oefeningen (vervolg)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8650" y="850760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Oplossing oefening 4 (vervolg):</a:t>
            </a: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638EA-1804-476F-966B-2178CB4140D4}" type="slidenum">
              <a:rPr lang="nl-BE" smtClean="0"/>
              <a:t>31</a:t>
            </a:fld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41B6FFC0-2309-482A-BDCD-40CC97DC9F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209"/>
          <a:stretch/>
        </p:blipFill>
        <p:spPr>
          <a:xfrm>
            <a:off x="4240760" y="1010899"/>
            <a:ext cx="3852206" cy="377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2737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146813"/>
            <a:ext cx="7886700" cy="690562"/>
          </a:xfrm>
        </p:spPr>
        <p:txBody>
          <a:bodyPr>
            <a:normAutofit/>
          </a:bodyPr>
          <a:lstStyle/>
          <a:p>
            <a:r>
              <a:rPr lang="nl-BE" sz="3200" b="1" dirty="0">
                <a:solidFill>
                  <a:schemeClr val="tx1"/>
                </a:solidFill>
                <a:latin typeface="+mj-lt"/>
              </a:rPr>
              <a:t>9.3. Oefeningen (vervolg)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8650" y="850760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Oplossing oefening 4 (vervolg):</a:t>
            </a: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638EA-1804-476F-966B-2178CB4140D4}" type="slidenum">
              <a:rPr lang="nl-BE" smtClean="0"/>
              <a:t>32</a:t>
            </a:fld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37FFFD5-872D-E0E8-0028-036753A1C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601" y="1007558"/>
            <a:ext cx="4776173" cy="344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236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146813"/>
            <a:ext cx="7886700" cy="690562"/>
          </a:xfrm>
        </p:spPr>
        <p:txBody>
          <a:bodyPr>
            <a:normAutofit/>
          </a:bodyPr>
          <a:lstStyle/>
          <a:p>
            <a:r>
              <a:rPr lang="nl-BE" sz="3200" b="1" dirty="0">
                <a:solidFill>
                  <a:schemeClr val="tx1"/>
                </a:solidFill>
                <a:latin typeface="+mj-lt"/>
              </a:rPr>
              <a:t>9.3. Oefeningen (vervolg)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8650" y="850760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Oplossing oefening 4 (vervolg):</a:t>
            </a: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638EA-1804-476F-966B-2178CB4140D4}" type="slidenum">
              <a:rPr lang="nl-BE" smtClean="0"/>
              <a:t>33</a:t>
            </a:fld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4FAAD6E-A6A2-7F01-D416-54540C78E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425" y="906988"/>
            <a:ext cx="4857136" cy="373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258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De exponentiële en logaritmische functie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8" y="460336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9.1. De exponentiële functie (vervolg)    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0888" y="1333208"/>
            <a:ext cx="8621307" cy="3349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9.1.1. Voorbeelden:</a:t>
            </a:r>
          </a:p>
          <a:p>
            <a:pPr marL="0" indent="0">
              <a:buNone/>
            </a:pPr>
            <a:endParaRPr lang="nl-BE" sz="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600" b="1" dirty="0">
                <a:solidFill>
                  <a:srgbClr val="92D050"/>
                </a:solidFill>
              </a:rPr>
              <a:t>Voorbeeld 1: De exponentiële functie f met grondtal a = 2. </a:t>
            </a:r>
          </a:p>
          <a:p>
            <a:pPr marL="0" indent="0">
              <a:buNone/>
            </a:pPr>
            <a:endParaRPr lang="nl-BE" sz="1600" b="1" dirty="0">
              <a:solidFill>
                <a:srgbClr val="92D050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nl-BE" sz="1600" dirty="0">
                <a:solidFill>
                  <a:schemeClr val="tx1"/>
                </a:solidFill>
              </a:rPr>
              <a:t>De volgende punten behoren 				</a:t>
            </a:r>
            <a:r>
              <a:rPr lang="nl-BE" sz="1600" b="1" dirty="0">
                <a:solidFill>
                  <a:schemeClr val="tx1"/>
                </a:solidFill>
              </a:rPr>
              <a:t>De grafiek:</a:t>
            </a:r>
          </a:p>
          <a:p>
            <a:pPr marL="0" indent="0">
              <a:buNone/>
            </a:pPr>
            <a:r>
              <a:rPr lang="nl-BE" sz="1600" dirty="0">
                <a:solidFill>
                  <a:schemeClr val="tx1"/>
                </a:solidFill>
              </a:rPr>
              <a:t>tot de functie f: </a:t>
            </a:r>
            <a:r>
              <a:rPr lang="nl-BE" sz="1100" dirty="0"/>
              <a:t>2</a:t>
            </a:r>
            <a:endParaRPr lang="nl-BE" sz="1600" b="1" dirty="0">
              <a:solidFill>
                <a:srgbClr val="92D050"/>
              </a:solidFill>
            </a:endParaRPr>
          </a:p>
          <a:p>
            <a:pPr marL="0" indent="0">
              <a:buNone/>
            </a:pPr>
            <a:endParaRPr lang="nl-BE" sz="12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4E0BEBC0-2A6C-328A-4A70-409AE1A37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468" y="2199834"/>
            <a:ext cx="2962275" cy="371916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F02D763-1F79-8C66-3B64-9E010BC29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792" y="3077924"/>
            <a:ext cx="1374196" cy="1907942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74B44E47-9B10-AFD1-0207-5E5AD3B8C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487" y="2754632"/>
            <a:ext cx="2569619" cy="21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367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De exponentiële en logaritmische functie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8" y="404820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9.1. De exponentiële functie (vervolg)    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0888" y="1145226"/>
            <a:ext cx="8621307" cy="3833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9.1.1. Voorbeelden (vervolg):</a:t>
            </a:r>
          </a:p>
          <a:p>
            <a:pPr marL="0" indent="0">
              <a:buNone/>
            </a:pPr>
            <a:endParaRPr lang="nl-BE" sz="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600" b="1" dirty="0">
                <a:solidFill>
                  <a:srgbClr val="92D050"/>
                </a:solidFill>
              </a:rPr>
              <a:t>Voorbeeld 2: De exponentiële functie f met grondtal a = 1/2.</a:t>
            </a:r>
          </a:p>
          <a:p>
            <a:pPr marL="0" indent="0">
              <a:buNone/>
            </a:pPr>
            <a:r>
              <a:rPr lang="nl-BE" sz="1600" b="1" dirty="0">
                <a:solidFill>
                  <a:srgbClr val="92D050"/>
                </a:solidFill>
              </a:rPr>
              <a:t> </a:t>
            </a:r>
          </a:p>
          <a:p>
            <a:pPr marL="0" indent="0">
              <a:buNone/>
            </a:pPr>
            <a:endParaRPr lang="nl-BE" sz="900" b="1" dirty="0">
              <a:solidFill>
                <a:srgbClr val="92D050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600" dirty="0">
                <a:solidFill>
                  <a:schemeClr val="tx1"/>
                </a:solidFill>
              </a:rPr>
              <a:t>De volgende punten behoren 				</a:t>
            </a:r>
            <a:r>
              <a:rPr lang="nl-BE" sz="1600" b="1" dirty="0">
                <a:solidFill>
                  <a:schemeClr val="tx1"/>
                </a:solidFill>
              </a:rPr>
              <a:t>De grafiek:</a:t>
            </a:r>
          </a:p>
          <a:p>
            <a:pPr marL="0" indent="0">
              <a:buNone/>
            </a:pPr>
            <a:r>
              <a:rPr lang="nl-BE" sz="1600" dirty="0">
                <a:solidFill>
                  <a:schemeClr val="tx1"/>
                </a:solidFill>
              </a:rPr>
              <a:t>tot de functie f:</a:t>
            </a: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rgbClr val="92D050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rgbClr val="92D050"/>
              </a:solidFill>
            </a:endParaRPr>
          </a:p>
          <a:p>
            <a:pPr marL="0" indent="0">
              <a:buNone/>
            </a:pPr>
            <a:endParaRPr lang="nl-BE" sz="12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B39BDD42-12F6-7516-8A4C-F1BA546EC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612" y="2009774"/>
            <a:ext cx="2878693" cy="56197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6D98BCE4-DDBC-F317-C757-329A7DE45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056" y="3026561"/>
            <a:ext cx="1390650" cy="1873718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33A96DAA-72FD-90CF-D945-F6D6365B9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7493" y="2704940"/>
            <a:ext cx="2536395" cy="227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992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De exponentiële en logaritmische functie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8" y="28753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9.1. De exponentiële functie (vervolg)    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0888" y="743790"/>
            <a:ext cx="8621307" cy="4060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9.1.2. Eigenschappen:</a:t>
            </a:r>
          </a:p>
          <a:p>
            <a:pPr marL="0" indent="0">
              <a:buNone/>
            </a:pPr>
            <a:endParaRPr lang="nl-BE" sz="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rgbClr val="92D050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rgbClr val="92D050"/>
              </a:solidFill>
            </a:endParaRPr>
          </a:p>
          <a:p>
            <a:pPr marL="0" indent="0">
              <a:buNone/>
            </a:pPr>
            <a:endParaRPr lang="nl-BE" sz="12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05919493-FCC9-828D-1E0A-5F3691744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88" y="1067385"/>
            <a:ext cx="4862599" cy="35456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5574021-D50F-FA20-68DA-CCE28B11F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88" y="1403682"/>
            <a:ext cx="2932175" cy="971946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EC5C648E-40EC-5F6C-4A60-DF7E5CF00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30" y="2356661"/>
            <a:ext cx="4433873" cy="272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9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De exponentiële en logaritmische functie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8" y="339572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9.1. De exponentiële functie (vervolg)    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0887" y="998987"/>
            <a:ext cx="8621307" cy="4060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9.1.3. De natuurlijke exponentiële functie:</a:t>
            </a:r>
          </a:p>
          <a:p>
            <a:pPr marL="0" indent="0">
              <a:buNone/>
            </a:pPr>
            <a:endParaRPr lang="nl-BE" sz="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Definitie: </a:t>
            </a:r>
          </a:p>
          <a:p>
            <a:pPr marL="0" indent="0">
              <a:buNone/>
            </a:pPr>
            <a:r>
              <a:rPr lang="nl-BE" sz="1600" dirty="0">
                <a:solidFill>
                  <a:schemeClr val="tx1"/>
                </a:solidFill>
              </a:rPr>
              <a:t>De natuurlijke exponentiële functie met </a:t>
            </a:r>
            <a:r>
              <a:rPr lang="nl-BE" sz="1600" b="1" dirty="0">
                <a:solidFill>
                  <a:schemeClr val="tx1"/>
                </a:solidFill>
              </a:rPr>
              <a:t>natuurlijk grondtal</a:t>
            </a:r>
            <a:r>
              <a:rPr lang="nl-BE" sz="1600" b="1" dirty="0">
                <a:solidFill>
                  <a:srgbClr val="FF0000"/>
                </a:solidFill>
              </a:rPr>
              <a:t> </a:t>
            </a:r>
            <a:r>
              <a:rPr lang="nl-BE" sz="1600" b="1" dirty="0">
                <a:solidFill>
                  <a:schemeClr val="tx1"/>
                </a:solidFill>
              </a:rPr>
              <a:t>e</a:t>
            </a:r>
            <a:r>
              <a:rPr lang="nl-BE" sz="1600" dirty="0">
                <a:solidFill>
                  <a:schemeClr val="tx1"/>
                </a:solidFill>
              </a:rPr>
              <a:t> (e = 2, 7182818284 . . .) is </a:t>
            </a:r>
          </a:p>
          <a:p>
            <a:pPr marL="0" indent="0">
              <a:buNone/>
            </a:pPr>
            <a:endParaRPr lang="nl-BE" sz="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600" dirty="0"/>
              <a:t>.</a:t>
            </a:r>
            <a:endParaRPr lang="nl-BE" sz="1600" b="1" dirty="0">
              <a:solidFill>
                <a:srgbClr val="92D050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rgbClr val="92D050"/>
              </a:solidFill>
            </a:endParaRPr>
          </a:p>
          <a:p>
            <a:pPr marL="0" indent="0">
              <a:buNone/>
            </a:pPr>
            <a:endParaRPr lang="nl-BE" sz="12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713EFB0-0E02-1409-ACF7-B1D97D7F8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376" y="2753818"/>
            <a:ext cx="3608438" cy="57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7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De exponentiële en logaritmische functie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8" y="339572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9.2. De logaritmische functie    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0887" y="998987"/>
            <a:ext cx="8621307" cy="4060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Definitie: </a:t>
            </a: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90D6837-B63A-607D-B7A0-623E14073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929" y="1394984"/>
            <a:ext cx="5602403" cy="868313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3E7A26A7-AFCE-F1E4-B413-D9358A2FC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0738" y="3029056"/>
            <a:ext cx="3534200" cy="68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15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De exponentiële en logaritmische functie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8" y="295329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9.2. De logaritmische functie    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0888" y="743790"/>
            <a:ext cx="8621307" cy="439971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rgbClr val="92D050"/>
                </a:solidFill>
              </a:rPr>
              <a:t>9.2.1. Voorbeeld 1: De logaritmische functie f met grondtal a = 2 </a:t>
            </a:r>
          </a:p>
          <a:p>
            <a:pPr marL="0" indent="0">
              <a:buNone/>
            </a:pPr>
            <a:endParaRPr lang="nl-BE" sz="1600" b="1" dirty="0">
              <a:solidFill>
                <a:srgbClr val="92D050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Tabel met enkele punten: 					Grafiek:</a:t>
            </a: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600" dirty="0">
                <a:solidFill>
                  <a:schemeClr val="tx1"/>
                </a:solidFill>
              </a:rPr>
              <a:t>x = 1 is het enige nulpunt van de functie f </a:t>
            </a: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200" dirty="0">
              <a:solidFill>
                <a:schemeClr val="tx1"/>
              </a:solidFill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BAABDA3-B92A-9156-DA89-8C80C496A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88" y="2047040"/>
            <a:ext cx="3543300" cy="24384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4F7CF37B-C6F1-594B-3817-69F448A21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328" y="2047039"/>
            <a:ext cx="3567343" cy="3012085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9DEE1263-FDF0-2511-E9E1-CB0274CBB4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2586" y="1739414"/>
            <a:ext cx="2028825" cy="276225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5B4FADF4-E504-B9E3-71A0-4D91EBBE02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3916" y="1105197"/>
            <a:ext cx="3326331" cy="46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592600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hogent">
      <a:dk1>
        <a:srgbClr val="000000"/>
      </a:dk1>
      <a:lt1>
        <a:srgbClr val="EF8767"/>
      </a:lt1>
      <a:dk2>
        <a:srgbClr val="000000"/>
      </a:dk2>
      <a:lt2>
        <a:srgbClr val="FFFFFF"/>
      </a:lt2>
      <a:accent1>
        <a:srgbClr val="F1C29F"/>
      </a:accent1>
      <a:accent2>
        <a:srgbClr val="ECECEC"/>
      </a:accent2>
      <a:accent3>
        <a:srgbClr val="646567"/>
      </a:accent3>
      <a:accent4>
        <a:srgbClr val="BBBDBE"/>
      </a:accent4>
      <a:accent5>
        <a:srgbClr val="EF8767"/>
      </a:accent5>
      <a:accent6>
        <a:srgbClr val="818285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GENT_template - kopie.pptx" id="{D7FA1453-3471-430B-A1AD-B8124E043D4F}" vid="{0AFD6EF6-68DC-4EAD-A60A-445247A1A227}"/>
    </a:ext>
  </a:extLst>
</a:theme>
</file>

<file path=ppt/theme/theme2.xml><?xml version="1.0" encoding="utf-8"?>
<a:theme xmlns:a="http://schemas.openxmlformats.org/drawingml/2006/main" name="1_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1CA9446E2F8547A168A2B34D8F2025" ma:contentTypeVersion="18" ma:contentTypeDescription="Een nieuw document maken." ma:contentTypeScope="" ma:versionID="eefc6bbfe70f46b1d2d72dd389d0764c">
  <xsd:schema xmlns:xsd="http://www.w3.org/2001/XMLSchema" xmlns:xs="http://www.w3.org/2001/XMLSchema" xmlns:p="http://schemas.microsoft.com/office/2006/metadata/properties" xmlns:ns2="7326eb54-0917-4efa-8878-6692b34b84b2" xmlns:ns3="7b829dc0-3b93-4cd6-b683-15c974c1c090" targetNamespace="http://schemas.microsoft.com/office/2006/metadata/properties" ma:root="true" ma:fieldsID="d90ac5cc5695cfbf294609fe6bfd7c73" ns2:_="" ns3:_="">
    <xsd:import namespace="7326eb54-0917-4efa-8878-6692b34b84b2"/>
    <xsd:import namespace="7b829dc0-3b93-4cd6-b683-15c974c1c09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Student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26eb54-0917-4efa-8878-6692b34b84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Student" ma:index="21" nillable="true" ma:displayName="Student" ma:format="Dropdown" ma:list="UserInfo" ma:SharePointGroup="0" ma:internalName="Student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23" nillable="true" ma:taxonomy="true" ma:internalName="lcf76f155ced4ddcb4097134ff3c332f" ma:taxonomyFieldName="MediaServiceImageTags" ma:displayName="Afbeeldingtags" ma:readOnly="false" ma:fieldId="{5cf76f15-5ced-4ddc-b409-7134ff3c332f}" ma:taxonomyMulti="true" ma:sspId="04d6853f-ba83-42af-bfed-9e600a62ad9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829dc0-3b93-4cd6-b683-15c974c1c090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6432e98-46e5-46b2-997e-2de667d33d15}" ma:internalName="TaxCatchAll" ma:showField="CatchAllData" ma:web="7b829dc0-3b93-4cd6-b683-15c974c1c09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326eb54-0917-4efa-8878-6692b34b84b2">
      <Terms xmlns="http://schemas.microsoft.com/office/infopath/2007/PartnerControls"/>
    </lcf76f155ced4ddcb4097134ff3c332f>
    <TaxCatchAll xmlns="7b829dc0-3b93-4cd6-b683-15c974c1c090" xsi:nil="true"/>
    <Student xmlns="7326eb54-0917-4efa-8878-6692b34b84b2">
      <UserInfo>
        <DisplayName/>
        <AccountId xsi:nil="true"/>
        <AccountType/>
      </UserInfo>
    </Student>
  </documentManagement>
</p:properties>
</file>

<file path=customXml/itemProps1.xml><?xml version="1.0" encoding="utf-8"?>
<ds:datastoreItem xmlns:ds="http://schemas.openxmlformats.org/officeDocument/2006/customXml" ds:itemID="{5BCA90D1-7588-4E03-BBFC-51965D3A55A0}"/>
</file>

<file path=customXml/itemProps2.xml><?xml version="1.0" encoding="utf-8"?>
<ds:datastoreItem xmlns:ds="http://schemas.openxmlformats.org/officeDocument/2006/customXml" ds:itemID="{27A1EF69-A58F-4462-98FA-2D7B1F217A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9128608-7CCC-4E22-9A80-385A6517EFF1}">
  <ds:schemaRefs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elements/1.1/"/>
    <ds:schemaRef ds:uri="929d02b3-f3c2-44ca-b4e3-fc3bcc48869c"/>
    <ds:schemaRef ds:uri="http://schemas.microsoft.com/office/2006/documentManagement/types"/>
    <ds:schemaRef ds:uri="http://purl.org/dc/dcmitype/"/>
    <ds:schemaRef ds:uri="e5c8a867-5e9e-45bc-98fd-27960d5e5c5d"/>
    <ds:schemaRef ds:uri="http://schemas.microsoft.com/office/2006/metadata/properties"/>
    <ds:schemaRef ds:uri="http://purl.org/dc/terms/"/>
    <ds:schemaRef ds:uri="7326eb54-0917-4efa-8878-6692b34b84b2"/>
    <ds:schemaRef ds:uri="7b829dc0-3b93-4cd6-b683-15c974c1c09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HOGENT</Template>
  <TotalTime>17885</TotalTime>
  <Words>616</Words>
  <Application>Microsoft Office PowerPoint</Application>
  <PresentationFormat>Diavoorstelling (16:9)</PresentationFormat>
  <Paragraphs>301</Paragraphs>
  <Slides>33</Slides>
  <Notes>8</Notes>
  <HiddenSlides>15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2</vt:i4>
      </vt:variant>
      <vt:variant>
        <vt:lpstr>Diatitels</vt:lpstr>
      </vt:variant>
      <vt:variant>
        <vt:i4>33</vt:i4>
      </vt:variant>
    </vt:vector>
  </HeadingPairs>
  <TitlesOfParts>
    <vt:vector size="41" baseType="lpstr">
      <vt:lpstr>Montserrat ExtraBold</vt:lpstr>
      <vt:lpstr>Calibri</vt:lpstr>
      <vt:lpstr>Montserrat Semi</vt:lpstr>
      <vt:lpstr>Arial</vt:lpstr>
      <vt:lpstr>Montserrat SemiBold</vt:lpstr>
      <vt:lpstr>Calibri Light</vt:lpstr>
      <vt:lpstr>Kantoorthema</vt:lpstr>
      <vt:lpstr>1_Kantoorthema</vt:lpstr>
      <vt:lpstr>IT Fundamentals hoofdstuk 9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9.3. Oefeningen (vervolg)</vt:lpstr>
      <vt:lpstr>9.3. Oefeningen (vervolg)</vt:lpstr>
      <vt:lpstr>9.3. Oefeningen (vervolg)</vt:lpstr>
      <vt:lpstr>9.3. Oefeningen (vervolg)</vt:lpstr>
      <vt:lpstr>9.3. Oefeningen (vervolg)</vt:lpstr>
      <vt:lpstr>9.3. Oefeningen (vervolg)</vt:lpstr>
      <vt:lpstr>9.3. Oefeningen (vervolg)</vt:lpstr>
      <vt:lpstr>9.3. Oefeningen (vervolg)</vt:lpstr>
      <vt:lpstr>9.3. Oefeningen (vervolg)</vt:lpstr>
      <vt:lpstr>9.3. Oefeningen (vervolg)</vt:lpstr>
      <vt:lpstr>9.3. Oefeningen (vervolg)</vt:lpstr>
      <vt:lpstr>9.3. Oefeningen (vervolg)</vt:lpstr>
      <vt:lpstr>9.3. Oefeningen (vervolg)</vt:lpstr>
      <vt:lpstr>9.3. Oefeningen (vervolg)</vt:lpstr>
      <vt:lpstr>9.3. Oefeningen (vervolg)</vt:lpstr>
      <vt:lpstr>9.3. Oefeningen (vervolg)</vt:lpstr>
      <vt:lpstr>9.3. Oefeningen (vervolg)</vt:lpstr>
      <vt:lpstr>9.3. Oefeningen (vervolg)</vt:lpstr>
    </vt:vector>
  </TitlesOfParts>
  <Company>Hogeschool Gent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Cyr De Rycke</dc:creator>
  <cp:lastModifiedBy>Karine Van Driessche</cp:lastModifiedBy>
  <cp:revision>115</cp:revision>
  <cp:lastPrinted>2018-07-26T13:38:51Z</cp:lastPrinted>
  <dcterms:created xsi:type="dcterms:W3CDTF">2018-08-07T08:19:18Z</dcterms:created>
  <dcterms:modified xsi:type="dcterms:W3CDTF">2023-11-13T00:38:10Z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0x010100451CA9446E2F8547A168A2B34D8F2025</vt:lpwstr>
  </property>
</Properties>
</file>